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8795E-E0AD-4DD3-968A-1DE88E93907C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0487B-A398-4B77-88D9-069F731115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2313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10487B-A398-4B77-88D9-069F7311155E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5552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582F-147D-4C71-AE85-8E91E13404A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DD2F0-D49C-4E63-8CF2-1A47BC45BB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6449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582F-147D-4C71-AE85-8E91E13404A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DD2F0-D49C-4E63-8CF2-1A47BC45BB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5944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582F-147D-4C71-AE85-8E91E13404A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DD2F0-D49C-4E63-8CF2-1A47BC45BB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694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582F-147D-4C71-AE85-8E91E13404A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DD2F0-D49C-4E63-8CF2-1A47BC45BB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8173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582F-147D-4C71-AE85-8E91E13404A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DD2F0-D49C-4E63-8CF2-1A47BC45BB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761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582F-147D-4C71-AE85-8E91E13404A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DD2F0-D49C-4E63-8CF2-1A47BC45BB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1442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582F-147D-4C71-AE85-8E91E13404A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DD2F0-D49C-4E63-8CF2-1A47BC45BB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0930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582F-147D-4C71-AE85-8E91E13404A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DD2F0-D49C-4E63-8CF2-1A47BC45BB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4693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582F-147D-4C71-AE85-8E91E13404A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DD2F0-D49C-4E63-8CF2-1A47BC45BB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413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582F-147D-4C71-AE85-8E91E13404A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DD2F0-D49C-4E63-8CF2-1A47BC45BB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7547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582F-147D-4C71-AE85-8E91E13404A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DD2F0-D49C-4E63-8CF2-1A47BC45BB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682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E582F-147D-4C71-AE85-8E91E13404A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DD2F0-D49C-4E63-8CF2-1A47BC45BBD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7225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odlands-junior.kent.sch.uk/customs/questions/britain/england_facts.htm" TargetMode="External"/><Relationship Id="rId2" Type="http://schemas.openxmlformats.org/officeDocument/2006/relationships/hyperlink" Target="http://www.myfootballfacts.com/England_National_Football_Team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hyperlink" Target="http://www.nationaltrail.co.uk/pennineway/gallery_image.asp?PageId=21&amp;ImageId=3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126403"/>
              </p:ext>
            </p:extLst>
          </p:nvPr>
        </p:nvGraphicFramePr>
        <p:xfrm>
          <a:off x="1666875" y="260350"/>
          <a:ext cx="5756275" cy="11277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756275"/>
              </a:tblGrid>
              <a:tr h="10969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</a:t>
                      </a:r>
                      <a:r>
                        <a:rPr kumimoji="0" lang="cs-CZ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Soukromá Obchodní Akademie, spol. s.r.o.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Svatováclavská 1404, 438 01 Žatec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  tel.: 415 726 003, fax: 415 726 003,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          e-mail: soa@soazatec.cz, www.soazatec.cz</a:t>
                      </a: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04" name="Rectangle 3"/>
          <p:cNvSpPr>
            <a:spLocks noChangeArrowheads="1"/>
          </p:cNvSpPr>
          <p:nvPr/>
        </p:nvSpPr>
        <p:spPr bwMode="auto">
          <a:xfrm>
            <a:off x="1655763" y="3322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cs-CZ">
              <a:solidFill>
                <a:srgbClr val="000000"/>
              </a:solidFill>
            </a:endParaRP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1655763" y="3779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tabLst>
                <a:tab pos="1343025" algn="r"/>
              </a:tabLst>
            </a:pPr>
            <a:r>
              <a:rPr lang="de-DE" sz="1100">
                <a:solidFill>
                  <a:srgbClr val="000000"/>
                </a:solidFill>
                <a:latin typeface="MetaBookCE-Roman" charset="-18"/>
                <a:cs typeface="Times New Roman" pitchFamily="18" charset="0"/>
              </a:rPr>
              <a:t>	</a:t>
            </a:r>
            <a:endParaRPr lang="de-DE">
              <a:solidFill>
                <a:srgbClr val="0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013800"/>
              </p:ext>
            </p:extLst>
          </p:nvPr>
        </p:nvGraphicFramePr>
        <p:xfrm>
          <a:off x="1684338" y="1628775"/>
          <a:ext cx="5767388" cy="6909973"/>
        </p:xfrm>
        <a:graphic>
          <a:graphicData uri="http://schemas.openxmlformats.org/drawingml/2006/table">
            <a:tbl>
              <a:tblPr firstRow="1" firstCol="1" bandRow="1"/>
              <a:tblGrid>
                <a:gridCol w="2883694"/>
                <a:gridCol w="2883694"/>
              </a:tblGrid>
              <a:tr h="385579"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DIGITÁLNÍ UČEBNÍ MATERIÁL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TÉMATICKÁ OBLAST – 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ANGLICKÁ GRAMATIKA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předmětu nebo činnosti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47700" algn="l"/>
                        </a:tabLs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	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Anglický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jazyk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Jméno, příjmení, titul autora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Marcela Tichotová, Mgr.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práce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England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Stupeň a typ vzdělávání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Středoškolské</a:t>
                      </a:r>
                      <a:r>
                        <a:rPr lang="cs-CZ" sz="1100" i="1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vzdělávání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Pracovní skupina – třída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ročník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Očekávaný výstup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Aplikace poznatků z reálií anglicky hovořících zemí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programové vybavení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Powerpoint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Použitá studijní literatura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Festivals and Special Days in Britain, Scholastic 2000.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Customs and Lifestyle in UK and </a:t>
                      </a:r>
                      <a:r>
                        <a:rPr lang="en-US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Ireand</a:t>
                      </a:r>
                      <a:r>
                        <a:rPr lang="en-US" sz="110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, Scholastic 2005.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nebo doporučené WWW stránky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http://www.lonelyplanet.com/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maps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europe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england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/,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2"/>
                        </a:rPr>
                        <a:t>http://www.myfootballfacts.com/England_National_Football_Team.html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http://www.woodlands-junior.kent.sch.uk/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customs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questions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britain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/england_facts.htm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http://www.nationaltrail.co.uk/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pennineway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gallery_image.asp?PageId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=21&amp;ImageId=33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http://brst440.commons.yale.edu/2007/08/14/the-london-docklands-and-canary-wharf/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479" y="620687"/>
            <a:ext cx="16764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319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051771"/>
          </a:xfrm>
        </p:spPr>
        <p:txBody>
          <a:bodyPr>
            <a:normAutofit/>
          </a:bodyPr>
          <a:lstStyle/>
          <a:p>
            <a:r>
              <a:rPr lang="cs-CZ" sz="4800" b="1" dirty="0" err="1" smtClean="0">
                <a:solidFill>
                  <a:srgbClr val="FF3399"/>
                </a:solidFill>
                <a:latin typeface="Comic Sans MS" pitchFamily="66" charset="0"/>
              </a:rPr>
              <a:t>England</a:t>
            </a:r>
            <a:endParaRPr lang="cs-CZ" sz="4800" b="1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140968"/>
            <a:ext cx="1800225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140968"/>
            <a:ext cx="374441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796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>
                <a:solidFill>
                  <a:srgbClr val="FF3399"/>
                </a:solidFill>
                <a:latin typeface="Comic Sans MS" pitchFamily="66" charset="0"/>
              </a:rPr>
              <a:t>Facts</a:t>
            </a:r>
            <a:r>
              <a:rPr lang="cs-CZ" dirty="0" smtClean="0">
                <a:solidFill>
                  <a:srgbClr val="FF3399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FF3399"/>
                </a:solidFill>
                <a:latin typeface="Comic Sans MS" pitchFamily="66" charset="0"/>
              </a:rPr>
              <a:t>about</a:t>
            </a:r>
            <a:r>
              <a:rPr lang="cs-CZ" dirty="0" smtClean="0">
                <a:solidFill>
                  <a:srgbClr val="FF3399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FF3399"/>
                </a:solidFill>
                <a:latin typeface="Comic Sans MS" pitchFamily="66" charset="0"/>
              </a:rPr>
              <a:t>England</a:t>
            </a:r>
            <a:endParaRPr lang="cs-CZ" dirty="0">
              <a:solidFill>
                <a:srgbClr val="FF3399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England is in north-west Europe and is in the southern part of Great Britain.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England is the largest country in Great Britain and the UK.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It is sometimes, wrongly, used in reference to the whole United Kingdom, the entire island of Great Britain, or indeed the British Isles.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This is not only incorrect but can cause offence to people from other parts of the UK. </a:t>
            </a: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38" y="2132856"/>
            <a:ext cx="22322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286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capital</a:t>
            </a:r>
            <a:r>
              <a:rPr lang="cs-CZ" sz="2000" dirty="0" smtClean="0">
                <a:latin typeface="Comic Sans MS" pitchFamily="66" charset="0"/>
              </a:rPr>
              <a:t> city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London.</a:t>
            </a:r>
          </a:p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Other</a:t>
            </a:r>
            <a:r>
              <a:rPr lang="cs-CZ" sz="2000" dirty="0" smtClean="0">
                <a:latin typeface="Comic Sans MS" pitchFamily="66" charset="0"/>
              </a:rPr>
              <a:t> big </a:t>
            </a:r>
            <a:r>
              <a:rPr lang="cs-CZ" sz="2000" dirty="0" err="1" smtClean="0">
                <a:latin typeface="Comic Sans MS" pitchFamily="66" charset="0"/>
              </a:rPr>
              <a:t>cities</a:t>
            </a:r>
            <a:r>
              <a:rPr lang="cs-CZ" sz="2000" dirty="0" smtClean="0">
                <a:latin typeface="Comic Sans MS" pitchFamily="66" charset="0"/>
              </a:rPr>
              <a:t> are </a:t>
            </a:r>
            <a:r>
              <a:rPr lang="en-US" sz="2000" dirty="0" smtClean="0">
                <a:latin typeface="Comic Sans MS" pitchFamily="66" charset="0"/>
              </a:rPr>
              <a:t>Birmingham, Leeds, Liverpool, Manchester, Sheffield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England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covers</a:t>
            </a:r>
            <a:r>
              <a:rPr lang="cs-CZ" sz="2000" dirty="0" smtClean="0">
                <a:latin typeface="Comic Sans MS" pitchFamily="66" charset="0"/>
              </a:rPr>
              <a:t> area </a:t>
            </a:r>
            <a:r>
              <a:rPr lang="cs-CZ" sz="2000" dirty="0" err="1" smtClean="0">
                <a:latin typeface="Comic Sans MS" pitchFamily="66" charset="0"/>
              </a:rPr>
              <a:t>of</a:t>
            </a:r>
            <a:r>
              <a:rPr lang="cs-CZ" sz="2000" dirty="0" smtClean="0">
                <a:latin typeface="Comic Sans MS" pitchFamily="66" charset="0"/>
              </a:rPr>
              <a:t> 129,720 square </a:t>
            </a:r>
            <a:r>
              <a:rPr lang="cs-CZ" sz="2000" dirty="0" err="1" smtClean="0">
                <a:latin typeface="Comic Sans MS" pitchFamily="66" charset="0"/>
              </a:rPr>
              <a:t>kilometres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Population</a:t>
            </a:r>
            <a:r>
              <a:rPr lang="cs-CZ" sz="2000" dirty="0" smtClean="0">
                <a:latin typeface="Comic Sans MS" pitchFamily="66" charset="0"/>
              </a:rPr>
              <a:t> in </a:t>
            </a:r>
            <a:r>
              <a:rPr lang="cs-CZ" sz="2000" dirty="0" err="1" smtClean="0">
                <a:latin typeface="Comic Sans MS" pitchFamily="66" charset="0"/>
              </a:rPr>
              <a:t>England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about</a:t>
            </a:r>
            <a:r>
              <a:rPr lang="cs-CZ" sz="2000" dirty="0" smtClean="0">
                <a:latin typeface="Comic Sans MS" pitchFamily="66" charset="0"/>
              </a:rPr>
              <a:t> 49,561,800 </a:t>
            </a:r>
            <a:r>
              <a:rPr lang="cs-CZ" sz="2000" dirty="0" err="1" smtClean="0">
                <a:latin typeface="Comic Sans MS" pitchFamily="66" charset="0"/>
              </a:rPr>
              <a:t>people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Nationalities</a:t>
            </a:r>
            <a:r>
              <a:rPr lang="cs-CZ" sz="2000" dirty="0" smtClean="0">
                <a:latin typeface="Comic Sans MS" pitchFamily="66" charset="0"/>
              </a:rPr>
              <a:t> in </a:t>
            </a:r>
            <a:r>
              <a:rPr lang="cs-CZ" sz="2000" dirty="0" err="1" smtClean="0">
                <a:latin typeface="Comic Sans MS" pitchFamily="66" charset="0"/>
              </a:rPr>
              <a:t>England</a:t>
            </a:r>
            <a:r>
              <a:rPr lang="cs-CZ" sz="2000" dirty="0" smtClean="0">
                <a:latin typeface="Comic Sans MS" pitchFamily="66" charset="0"/>
              </a:rPr>
              <a:t> are </a:t>
            </a:r>
            <a:r>
              <a:rPr lang="cs-CZ" sz="2000" dirty="0" err="1" smtClean="0">
                <a:latin typeface="Comic Sans MS" pitchFamily="66" charset="0"/>
              </a:rPr>
              <a:t>British</a:t>
            </a:r>
            <a:r>
              <a:rPr lang="cs-CZ" sz="2000" dirty="0" smtClean="0">
                <a:latin typeface="Comic Sans MS" pitchFamily="66" charset="0"/>
              </a:rPr>
              <a:t> and </a:t>
            </a:r>
            <a:r>
              <a:rPr lang="cs-CZ" sz="2000" dirty="0" err="1" smtClean="0">
                <a:latin typeface="Comic Sans MS" pitchFamily="66" charset="0"/>
              </a:rPr>
              <a:t>English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Official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language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English</a:t>
            </a:r>
            <a:r>
              <a:rPr lang="cs-CZ" sz="2000" dirty="0" smtClean="0">
                <a:latin typeface="Comic Sans MS" pitchFamily="66" charset="0"/>
              </a:rPr>
              <a:t>.</a:t>
            </a: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3399"/>
                </a:solidFill>
                <a:latin typeface="Comic Sans MS" pitchFamily="66" charset="0"/>
              </a:rPr>
              <a:t>London</a:t>
            </a:r>
            <a:endParaRPr lang="cs-CZ" b="1" dirty="0">
              <a:solidFill>
                <a:srgbClr val="FF3399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1914525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51784"/>
            <a:ext cx="184785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204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The south of England is mostly low-lying land, with hills and agricultural land and the north of England is mostly covered in moorland and </a:t>
            </a:r>
            <a:r>
              <a:rPr lang="en-US" sz="2000" dirty="0" smtClean="0">
                <a:latin typeface="Comic Sans MS" pitchFamily="66" charset="0"/>
              </a:rPr>
              <a:t>mountains.</a:t>
            </a:r>
            <a:endParaRPr lang="cs-CZ" sz="2000" dirty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Highest point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Scafell </a:t>
            </a:r>
            <a:r>
              <a:rPr lang="en-US" sz="2000" dirty="0">
                <a:latin typeface="Comic Sans MS" pitchFamily="66" charset="0"/>
              </a:rPr>
              <a:t>Pike 978 </a:t>
            </a:r>
            <a:r>
              <a:rPr lang="en-US" sz="2000" dirty="0" smtClean="0">
                <a:latin typeface="Comic Sans MS" pitchFamily="66" charset="0"/>
              </a:rPr>
              <a:t>m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Highest Waterfall</a:t>
            </a:r>
            <a:r>
              <a:rPr lang="cs-CZ" sz="2000" dirty="0">
                <a:latin typeface="Comic Sans MS" pitchFamily="66" charset="0"/>
              </a:rPr>
              <a:t> </a:t>
            </a:r>
            <a:r>
              <a:rPr lang="cs-CZ" sz="2000" dirty="0" smtClean="0">
                <a:latin typeface="Comic Sans MS" pitchFamily="66" charset="0"/>
              </a:rPr>
              <a:t>in </a:t>
            </a:r>
            <a:r>
              <a:rPr lang="cs-CZ" sz="2000" dirty="0" err="1" smtClean="0">
                <a:latin typeface="Comic Sans MS" pitchFamily="66" charset="0"/>
              </a:rPr>
              <a:t>England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Cauldron </a:t>
            </a:r>
            <a:r>
              <a:rPr lang="en-US" sz="2000" dirty="0">
                <a:latin typeface="Comic Sans MS" pitchFamily="66" charset="0"/>
              </a:rPr>
              <a:t>Snout (</a:t>
            </a:r>
            <a:r>
              <a:rPr lang="en-US" sz="2000" dirty="0" err="1">
                <a:latin typeface="Comic Sans MS" pitchFamily="66" charset="0"/>
              </a:rPr>
              <a:t>Cumbria</a:t>
            </a:r>
            <a:r>
              <a:rPr lang="en-US" sz="2000" dirty="0">
                <a:latin typeface="Comic Sans MS" pitchFamily="66" charset="0"/>
              </a:rPr>
              <a:t>) 60 </a:t>
            </a:r>
            <a:r>
              <a:rPr lang="en-US" sz="2000" dirty="0" err="1">
                <a:latin typeface="Comic Sans MS" pitchFamily="66" charset="0"/>
              </a:rPr>
              <a:t>metres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high 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There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also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tallest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building</a:t>
            </a:r>
            <a:r>
              <a:rPr lang="cs-CZ" sz="2000" dirty="0" smtClean="0">
                <a:latin typeface="Comic Sans MS" pitchFamily="66" charset="0"/>
              </a:rPr>
              <a:t> in </a:t>
            </a:r>
            <a:r>
              <a:rPr lang="cs-CZ" sz="2000" dirty="0" err="1" smtClean="0">
                <a:latin typeface="Comic Sans MS" pitchFamily="66" charset="0"/>
              </a:rPr>
              <a:t>England</a:t>
            </a:r>
            <a:r>
              <a:rPr lang="cs-CZ" sz="2000" dirty="0" smtClean="0">
                <a:latin typeface="Comic Sans MS" pitchFamily="66" charset="0"/>
              </a:rPr>
              <a:t>, </a:t>
            </a:r>
            <a:r>
              <a:rPr lang="cs-CZ" sz="2000" dirty="0" err="1" smtClean="0">
                <a:latin typeface="Comic Sans MS" pitchFamily="66" charset="0"/>
              </a:rPr>
              <a:t>it´s</a:t>
            </a:r>
            <a:r>
              <a:rPr lang="cs-CZ" sz="2000" dirty="0">
                <a:latin typeface="Comic Sans MS" pitchFamily="66" charset="0"/>
              </a:rPr>
              <a:t> </a:t>
            </a:r>
            <a:r>
              <a:rPr lang="cs-CZ" sz="2000" dirty="0" err="1">
                <a:latin typeface="Comic Sans MS" pitchFamily="66" charset="0"/>
              </a:rPr>
              <a:t>Canary</a:t>
            </a:r>
            <a:r>
              <a:rPr lang="cs-CZ" sz="2000" dirty="0">
                <a:latin typeface="Comic Sans MS" pitchFamily="66" charset="0"/>
              </a:rPr>
              <a:t> </a:t>
            </a:r>
            <a:r>
              <a:rPr lang="cs-CZ" sz="2000" dirty="0" err="1">
                <a:latin typeface="Comic Sans MS" pitchFamily="66" charset="0"/>
              </a:rPr>
              <a:t>Wharf</a:t>
            </a:r>
            <a:r>
              <a:rPr lang="cs-CZ" sz="2000" dirty="0">
                <a:latin typeface="Comic Sans MS" pitchFamily="66" charset="0"/>
              </a:rPr>
              <a:t> on</a:t>
            </a:r>
            <a:r>
              <a:rPr lang="en-US" sz="2000" dirty="0" smtClean="0">
                <a:latin typeface="Comic Sans MS" pitchFamily="66" charset="0"/>
              </a:rPr>
              <a:t> 1 </a:t>
            </a:r>
            <a:r>
              <a:rPr lang="en-US" sz="2000" dirty="0">
                <a:latin typeface="Comic Sans MS" pitchFamily="66" charset="0"/>
              </a:rPr>
              <a:t>Canada </a:t>
            </a:r>
            <a:r>
              <a:rPr lang="en-US" sz="2000" dirty="0" smtClean="0">
                <a:latin typeface="Comic Sans MS" pitchFamily="66" charset="0"/>
              </a:rPr>
              <a:t>Square</a:t>
            </a:r>
            <a:r>
              <a:rPr lang="cs-CZ" sz="2000" dirty="0">
                <a:latin typeface="Comic Sans MS" pitchFamily="66" charset="0"/>
              </a:rPr>
              <a:t> </a:t>
            </a:r>
            <a:r>
              <a:rPr lang="cs-CZ" sz="2000" dirty="0" smtClean="0">
                <a:latin typeface="Comic Sans MS" pitchFamily="66" charset="0"/>
              </a:rPr>
              <a:t>in </a:t>
            </a:r>
            <a:r>
              <a:rPr lang="en-US" sz="2000" dirty="0" smtClean="0">
                <a:latin typeface="Comic Sans MS" pitchFamily="66" charset="0"/>
              </a:rPr>
              <a:t>London</a:t>
            </a:r>
            <a:r>
              <a:rPr lang="cs-CZ" sz="2000" dirty="0" smtClean="0">
                <a:latin typeface="Comic Sans MS" pitchFamily="66" charset="0"/>
              </a:rPr>
              <a:t> and </a:t>
            </a:r>
            <a:r>
              <a:rPr lang="cs-CZ" sz="2000" dirty="0" err="1" smtClean="0">
                <a:latin typeface="Comic Sans MS" pitchFamily="66" charset="0"/>
              </a:rPr>
              <a:t>it´s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>
                <a:latin typeface="Comic Sans MS" pitchFamily="66" charset="0"/>
              </a:rPr>
              <a:t>245 </a:t>
            </a:r>
            <a:r>
              <a:rPr lang="en-US" sz="2000" dirty="0" err="1">
                <a:latin typeface="Comic Sans MS" pitchFamily="66" charset="0"/>
              </a:rPr>
              <a:t>metres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high</a:t>
            </a:r>
            <a:r>
              <a:rPr lang="cs-CZ" sz="2000" dirty="0" smtClean="0">
                <a:latin typeface="Comic Sans MS" pitchFamily="66" charset="0"/>
              </a:rPr>
              <a:t>.</a:t>
            </a:r>
            <a:r>
              <a:rPr lang="en-US" sz="2000" dirty="0" smtClean="0">
                <a:latin typeface="Comic Sans MS" pitchFamily="66" charset="0"/>
              </a:rPr>
              <a:t> 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b="1" dirty="0" err="1" smtClean="0">
                <a:solidFill>
                  <a:srgbClr val="FF3399"/>
                </a:solidFill>
                <a:latin typeface="Comic Sans MS" pitchFamily="66" charset="0"/>
              </a:rPr>
              <a:t>Cauldron</a:t>
            </a:r>
            <a:r>
              <a:rPr lang="cs-CZ" b="1" dirty="0" smtClean="0">
                <a:solidFill>
                  <a:srgbClr val="FF3399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FF3399"/>
                </a:solidFill>
                <a:latin typeface="Comic Sans MS" pitchFamily="66" charset="0"/>
              </a:rPr>
              <a:t>Snout</a:t>
            </a:r>
            <a:r>
              <a:rPr lang="cs-CZ" b="1" dirty="0" smtClean="0">
                <a:solidFill>
                  <a:srgbClr val="FF3399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FF3399"/>
                </a:solidFill>
                <a:latin typeface="Comic Sans MS" pitchFamily="66" charset="0"/>
              </a:rPr>
              <a:t>Waterfall</a:t>
            </a:r>
            <a:endParaRPr lang="cs-CZ" b="1" dirty="0" smtClean="0">
              <a:solidFill>
                <a:srgbClr val="FF3399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3399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3399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3399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3399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3399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3399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3399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3399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3399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3399"/>
              </a:solidFill>
              <a:latin typeface="Comic Sans MS" pitchFamily="66" charset="0"/>
            </a:endParaRPr>
          </a:p>
          <a:p>
            <a:r>
              <a:rPr lang="cs-CZ" b="1" dirty="0" err="1" smtClean="0">
                <a:solidFill>
                  <a:srgbClr val="FF3399"/>
                </a:solidFill>
                <a:latin typeface="Comic Sans MS" pitchFamily="66" charset="0"/>
              </a:rPr>
              <a:t>Canary</a:t>
            </a:r>
            <a:r>
              <a:rPr lang="cs-CZ" b="1" dirty="0" smtClean="0">
                <a:solidFill>
                  <a:srgbClr val="FF3399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FF3399"/>
                </a:solidFill>
                <a:latin typeface="Comic Sans MS" pitchFamily="66" charset="0"/>
              </a:rPr>
              <a:t>Wharf</a:t>
            </a:r>
            <a:endParaRPr lang="cs-CZ" b="1" dirty="0">
              <a:solidFill>
                <a:srgbClr val="FF3399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204787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19" y="4611985"/>
            <a:ext cx="2066925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66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320</Words>
  <Application>Microsoft Office PowerPoint</Application>
  <PresentationFormat>Prezentácia na obrazovke (4:3)</PresentationFormat>
  <Paragraphs>63</Paragraphs>
  <Slides>5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6" baseType="lpstr">
      <vt:lpstr>Motív Office</vt:lpstr>
      <vt:lpstr>Prezentácia programu PowerPoint</vt:lpstr>
      <vt:lpstr>England</vt:lpstr>
      <vt:lpstr>Facts about England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Macík</dc:creator>
  <cp:lastModifiedBy>Macík</cp:lastModifiedBy>
  <cp:revision>10</cp:revision>
  <dcterms:created xsi:type="dcterms:W3CDTF">2012-07-06T19:58:25Z</dcterms:created>
  <dcterms:modified xsi:type="dcterms:W3CDTF">2012-08-13T17:06:21Z</dcterms:modified>
</cp:coreProperties>
</file>