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8" d="100"/>
          <a:sy n="98" d="100"/>
        </p:scale>
        <p:origin x="-576"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4F7D6310-371C-4ED8-B09E-D859570350B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1838674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F7D6310-371C-4ED8-B09E-D859570350B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286029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F7D6310-371C-4ED8-B09E-D859570350B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3209554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4F7D6310-371C-4ED8-B09E-D859570350B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3205217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4F7D6310-371C-4ED8-B09E-D859570350B8}"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3051669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4F7D6310-371C-4ED8-B09E-D859570350B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2370778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4F7D6310-371C-4ED8-B09E-D859570350B8}"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1062812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4F7D6310-371C-4ED8-B09E-D859570350B8}"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260445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4F7D6310-371C-4ED8-B09E-D859570350B8}"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3792663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4F7D6310-371C-4ED8-B09E-D859570350B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431705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4F7D6310-371C-4ED8-B09E-D859570350B8}"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27F41B5D-2461-4E08-9D57-37D3CD59ABB0}" type="slidenum">
              <a:rPr lang="cs-CZ" smtClean="0"/>
              <a:t>‹#›</a:t>
            </a:fld>
            <a:endParaRPr lang="cs-CZ"/>
          </a:p>
        </p:txBody>
      </p:sp>
    </p:spTree>
    <p:extLst>
      <p:ext uri="{BB962C8B-B14F-4D97-AF65-F5344CB8AC3E}">
        <p14:creationId xmlns:p14="http://schemas.microsoft.com/office/powerpoint/2010/main" val="484198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D6310-371C-4ED8-B09E-D859570350B8}"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F41B5D-2461-4E08-9D57-37D3CD59ABB0}" type="slidenum">
              <a:rPr lang="cs-CZ" smtClean="0"/>
              <a:t>‹#›</a:t>
            </a:fld>
            <a:endParaRPr lang="cs-CZ"/>
          </a:p>
        </p:txBody>
      </p:sp>
    </p:spTree>
    <p:extLst>
      <p:ext uri="{BB962C8B-B14F-4D97-AF65-F5344CB8AC3E}">
        <p14:creationId xmlns:p14="http://schemas.microsoft.com/office/powerpoint/2010/main" val="3968822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blog.travelpod.com/travel-photo/robynandgreg/1/1245588118/shakespearexs-home-in-stratford-upon-avon.jpg/tpod.html" TargetMode="External"/><Relationship Id="rId13" Type="http://schemas.openxmlformats.org/officeDocument/2006/relationships/hyperlink" Target="http://en.wikipedia.org/wiki/Loch_Ness" TargetMode="External"/><Relationship Id="rId3" Type="http://schemas.openxmlformats.org/officeDocument/2006/relationships/hyperlink" Target="http://rafecastamfordbridge11.blogspot.cz/p/trafalgar-square.html" TargetMode="External"/><Relationship Id="rId7" Type="http://schemas.openxmlformats.org/officeDocument/2006/relationships/hyperlink" Target="http://www.stetson.edu/other/world/oxfordabout.php" TargetMode="External"/><Relationship Id="rId12" Type="http://schemas.openxmlformats.org/officeDocument/2006/relationships/hyperlink" Target="http://www.guardian.co.uk/books/gallery/2008/jul/16/hadrianswall" TargetMode="External"/><Relationship Id="rId2" Type="http://schemas.openxmlformats.org/officeDocument/2006/relationships/hyperlink" Target="http://theeverydaygoth.blogspot.cz/" TargetMode="External"/><Relationship Id="rId1" Type="http://schemas.openxmlformats.org/officeDocument/2006/relationships/slideLayout" Target="../slideLayouts/slideLayout7.xml"/><Relationship Id="rId6" Type="http://schemas.openxmlformats.org/officeDocument/2006/relationships/hyperlink" Target="http://www.oxbridge.org.hk/" TargetMode="External"/><Relationship Id="rId11" Type="http://schemas.openxmlformats.org/officeDocument/2006/relationships/hyperlink" Target="http://en.wikipedia.org/wiki/Hadrian's_Wall" TargetMode="External"/><Relationship Id="rId5" Type="http://schemas.openxmlformats.org/officeDocument/2006/relationships/hyperlink" Target="http://www.solutions4schools.org.uk/site/index.php/newgalleries/uk/cambridgegallery" TargetMode="External"/><Relationship Id="rId10" Type="http://schemas.openxmlformats.org/officeDocument/2006/relationships/hyperlink" Target="http://ajay-adsul.blogspot.cz/2011/02/stonehenge.html" TargetMode="External"/><Relationship Id="rId4" Type="http://schemas.openxmlformats.org/officeDocument/2006/relationships/hyperlink" Target="http://www.oxfordlight.co.uk/univ/oxford-university-facts/03/" TargetMode="External"/><Relationship Id="rId9" Type="http://schemas.openxmlformats.org/officeDocument/2006/relationships/hyperlink" Target="http://en.wikipedia.org/wiki/File:Stratfohttp:/en.wikipedia.org/wiki/StonehengerdAvon20040717_CopyrightKaihsuTai.jpg" TargetMode="External"/><Relationship Id="rId1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14953364"/>
              </p:ext>
            </p:extLst>
          </p:nvPr>
        </p:nvGraphicFramePr>
        <p:xfrm>
          <a:off x="1666875" y="260350"/>
          <a:ext cx="5756275" cy="115824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a:t>
                      </a:r>
                      <a:r>
                        <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www.soazatec.cz</a:t>
                      </a: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505035572"/>
              </p:ext>
            </p:extLst>
          </p:nvPr>
        </p:nvGraphicFramePr>
        <p:xfrm>
          <a:off x="1684338" y="1628775"/>
          <a:ext cx="5767388" cy="10572907"/>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err="1" smtClean="0">
                          <a:effectLst/>
                          <a:latin typeface="Comic Sans MS" pitchFamily="66" charset="0"/>
                          <a:ea typeface="Calibri"/>
                          <a:cs typeface="Times New Roman"/>
                        </a:rPr>
                        <a:t>Famous</a:t>
                      </a:r>
                      <a:r>
                        <a:rPr lang="cs-CZ" sz="1100" dirty="0" smtClean="0">
                          <a:effectLst/>
                          <a:latin typeface="Comic Sans MS" pitchFamily="66" charset="0"/>
                          <a:ea typeface="Calibri"/>
                          <a:cs typeface="Times New Roman"/>
                        </a:rPr>
                        <a:t> </a:t>
                      </a:r>
                      <a:r>
                        <a:rPr lang="cs-CZ" sz="1100" dirty="0" err="1" smtClean="0">
                          <a:effectLst/>
                          <a:latin typeface="Comic Sans MS" pitchFamily="66" charset="0"/>
                          <a:ea typeface="Calibri"/>
                          <a:cs typeface="Times New Roman"/>
                        </a:rPr>
                        <a:t>places</a:t>
                      </a:r>
                      <a:r>
                        <a:rPr lang="cs-CZ" sz="1100" dirty="0" smtClean="0">
                          <a:effectLst/>
                          <a:latin typeface="Comic Sans MS" pitchFamily="66" charset="0"/>
                          <a:ea typeface="Calibri"/>
                          <a:cs typeface="Times New Roman"/>
                        </a:rPr>
                        <a:t> in Great </a:t>
                      </a:r>
                      <a:r>
                        <a:rPr lang="cs-CZ" sz="1100" dirty="0" err="1" smtClean="0">
                          <a:effectLst/>
                          <a:latin typeface="Comic Sans MS" pitchFamily="66" charset="0"/>
                          <a:ea typeface="Calibri"/>
                          <a:cs typeface="Times New Roman"/>
                        </a:rPr>
                        <a:t>Britain</a:t>
                      </a:r>
                      <a:r>
                        <a:rPr lang="cs-CZ" sz="1100" dirty="0" smtClean="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1.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http://www.shutterstock.com/pic-18329548/stock-vector-abstract-vector-color-map-of-great-britain-country-coloured-by-national-flag.html, </a:t>
                      </a:r>
                      <a:r>
                        <a:rPr lang="cs-CZ" sz="1100" i="1" dirty="0" smtClean="0">
                          <a:effectLst/>
                          <a:latin typeface="Comic Sans MS"/>
                          <a:ea typeface="Calibri"/>
                          <a:cs typeface="Times New Roman"/>
                          <a:hlinkClick r:id="rId2"/>
                        </a:rPr>
                        <a:t>http://theeverydaygoth.blogspot.cz/</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3"/>
                        </a:rPr>
                        <a:t>http://rafecastamfordbridge11.blogspot.cz/p/trafalgar-square.html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4"/>
                        </a:rPr>
                        <a:t>http://www.oxfordlight.co.uk/</a:t>
                      </a:r>
                      <a:r>
                        <a:rPr lang="cs-CZ" sz="1100" i="1" dirty="0" err="1" smtClean="0">
                          <a:effectLst/>
                          <a:latin typeface="Comic Sans MS"/>
                          <a:ea typeface="Calibri"/>
                          <a:cs typeface="Times New Roman"/>
                          <a:hlinkClick r:id="rId4"/>
                        </a:rPr>
                        <a:t>univ</a:t>
                      </a:r>
                      <a:r>
                        <a:rPr lang="cs-CZ" sz="1100" i="1" dirty="0" smtClean="0">
                          <a:effectLst/>
                          <a:latin typeface="Comic Sans MS"/>
                          <a:ea typeface="Calibri"/>
                          <a:cs typeface="Times New Roman"/>
                          <a:hlinkClick r:id="rId4"/>
                        </a:rPr>
                        <a:t>/</a:t>
                      </a:r>
                      <a:r>
                        <a:rPr lang="cs-CZ" sz="1100" i="1" dirty="0" err="1" smtClean="0">
                          <a:effectLst/>
                          <a:latin typeface="Comic Sans MS"/>
                          <a:ea typeface="Calibri"/>
                          <a:cs typeface="Times New Roman"/>
                          <a:hlinkClick r:id="rId4"/>
                        </a:rPr>
                        <a:t>oxford</a:t>
                      </a:r>
                      <a:r>
                        <a:rPr lang="cs-CZ" sz="1100" i="1" dirty="0" smtClean="0">
                          <a:effectLst/>
                          <a:latin typeface="Comic Sans MS"/>
                          <a:ea typeface="Calibri"/>
                          <a:cs typeface="Times New Roman"/>
                          <a:hlinkClick r:id="rId4"/>
                        </a:rPr>
                        <a:t>-university-</a:t>
                      </a:r>
                      <a:r>
                        <a:rPr lang="cs-CZ" sz="1100" i="1" dirty="0" err="1" smtClean="0">
                          <a:effectLst/>
                          <a:latin typeface="Comic Sans MS"/>
                          <a:ea typeface="Calibri"/>
                          <a:cs typeface="Times New Roman"/>
                          <a:hlinkClick r:id="rId4"/>
                        </a:rPr>
                        <a:t>facts</a:t>
                      </a:r>
                      <a:r>
                        <a:rPr lang="cs-CZ" sz="1100" i="1" dirty="0" smtClean="0">
                          <a:effectLst/>
                          <a:latin typeface="Comic Sans MS"/>
                          <a:ea typeface="Calibri"/>
                          <a:cs typeface="Times New Roman"/>
                          <a:hlinkClick r:id="rId4"/>
                        </a:rPr>
                        <a:t>/03/</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5"/>
                        </a:rPr>
                        <a:t>http://www.solutions4schools.org.uk/</a:t>
                      </a:r>
                      <a:r>
                        <a:rPr lang="cs-CZ" sz="1100" i="1" dirty="0" err="1" smtClean="0">
                          <a:effectLst/>
                          <a:latin typeface="Comic Sans MS"/>
                          <a:ea typeface="Calibri"/>
                          <a:cs typeface="Times New Roman"/>
                          <a:hlinkClick r:id="rId5"/>
                        </a:rPr>
                        <a:t>site</a:t>
                      </a:r>
                      <a:r>
                        <a:rPr lang="cs-CZ" sz="1100" i="1" dirty="0" smtClean="0">
                          <a:effectLst/>
                          <a:latin typeface="Comic Sans MS"/>
                          <a:ea typeface="Calibri"/>
                          <a:cs typeface="Times New Roman"/>
                          <a:hlinkClick r:id="rId5"/>
                        </a:rPr>
                        <a:t>/</a:t>
                      </a:r>
                      <a:r>
                        <a:rPr lang="cs-CZ" sz="1100" i="1" dirty="0" err="1" smtClean="0">
                          <a:effectLst/>
                          <a:latin typeface="Comic Sans MS"/>
                          <a:ea typeface="Calibri"/>
                          <a:cs typeface="Times New Roman"/>
                          <a:hlinkClick r:id="rId5"/>
                        </a:rPr>
                        <a:t>index.php</a:t>
                      </a:r>
                      <a:r>
                        <a:rPr lang="cs-CZ" sz="1100" i="1" dirty="0" smtClean="0">
                          <a:effectLst/>
                          <a:latin typeface="Comic Sans MS"/>
                          <a:ea typeface="Calibri"/>
                          <a:cs typeface="Times New Roman"/>
                          <a:hlinkClick r:id="rId5"/>
                        </a:rPr>
                        <a:t>/</a:t>
                      </a:r>
                      <a:r>
                        <a:rPr lang="cs-CZ" sz="1100" i="1" dirty="0" err="1" smtClean="0">
                          <a:effectLst/>
                          <a:latin typeface="Comic Sans MS"/>
                          <a:ea typeface="Calibri"/>
                          <a:cs typeface="Times New Roman"/>
                          <a:hlinkClick r:id="rId5"/>
                        </a:rPr>
                        <a:t>newgalleries</a:t>
                      </a:r>
                      <a:r>
                        <a:rPr lang="cs-CZ" sz="1100" i="1" dirty="0" smtClean="0">
                          <a:effectLst/>
                          <a:latin typeface="Comic Sans MS"/>
                          <a:ea typeface="Calibri"/>
                          <a:cs typeface="Times New Roman"/>
                          <a:hlinkClick r:id="rId5"/>
                        </a:rPr>
                        <a:t>/</a:t>
                      </a:r>
                      <a:r>
                        <a:rPr lang="cs-CZ" sz="1100" i="1" dirty="0" err="1" smtClean="0">
                          <a:effectLst/>
                          <a:latin typeface="Comic Sans MS"/>
                          <a:ea typeface="Calibri"/>
                          <a:cs typeface="Times New Roman"/>
                          <a:hlinkClick r:id="rId5"/>
                        </a:rPr>
                        <a:t>uk</a:t>
                      </a:r>
                      <a:r>
                        <a:rPr lang="cs-CZ" sz="1100" i="1" dirty="0" smtClean="0">
                          <a:effectLst/>
                          <a:latin typeface="Comic Sans MS"/>
                          <a:ea typeface="Calibri"/>
                          <a:cs typeface="Times New Roman"/>
                          <a:hlinkClick r:id="rId5"/>
                        </a:rPr>
                        <a:t>/</a:t>
                      </a:r>
                      <a:r>
                        <a:rPr lang="cs-CZ" sz="1100" i="1" dirty="0" err="1" smtClean="0">
                          <a:effectLst/>
                          <a:latin typeface="Comic Sans MS"/>
                          <a:ea typeface="Calibri"/>
                          <a:cs typeface="Times New Roman"/>
                          <a:hlinkClick r:id="rId5"/>
                        </a:rPr>
                        <a:t>cambridgegallery</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6"/>
                        </a:rPr>
                        <a:t>http://www.oxbridge.org.hk/</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7"/>
                        </a:rPr>
                        <a:t>http://www.stetson.edu/</a:t>
                      </a:r>
                      <a:r>
                        <a:rPr lang="cs-CZ" sz="1100" i="1" dirty="0" err="1" smtClean="0">
                          <a:effectLst/>
                          <a:latin typeface="Comic Sans MS"/>
                          <a:ea typeface="Calibri"/>
                          <a:cs typeface="Times New Roman"/>
                          <a:hlinkClick r:id="rId7"/>
                        </a:rPr>
                        <a:t>other</a:t>
                      </a:r>
                      <a:r>
                        <a:rPr lang="cs-CZ" sz="1100" i="1" dirty="0" smtClean="0">
                          <a:effectLst/>
                          <a:latin typeface="Comic Sans MS"/>
                          <a:ea typeface="Calibri"/>
                          <a:cs typeface="Times New Roman"/>
                          <a:hlinkClick r:id="rId7"/>
                        </a:rPr>
                        <a:t>/</a:t>
                      </a:r>
                      <a:r>
                        <a:rPr lang="cs-CZ" sz="1100" i="1" dirty="0" err="1" smtClean="0">
                          <a:effectLst/>
                          <a:latin typeface="Comic Sans MS"/>
                          <a:ea typeface="Calibri"/>
                          <a:cs typeface="Times New Roman"/>
                          <a:hlinkClick r:id="rId7"/>
                        </a:rPr>
                        <a:t>world</a:t>
                      </a:r>
                      <a:r>
                        <a:rPr lang="cs-CZ" sz="1100" i="1" dirty="0" smtClean="0">
                          <a:effectLst/>
                          <a:latin typeface="Comic Sans MS"/>
                          <a:ea typeface="Calibri"/>
                          <a:cs typeface="Times New Roman"/>
                          <a:hlinkClick r:id="rId7"/>
                        </a:rPr>
                        <a:t>/</a:t>
                      </a:r>
                      <a:r>
                        <a:rPr lang="cs-CZ" sz="1100" i="1" dirty="0" err="1" smtClean="0">
                          <a:effectLst/>
                          <a:latin typeface="Comic Sans MS"/>
                          <a:ea typeface="Calibri"/>
                          <a:cs typeface="Times New Roman"/>
                          <a:hlinkClick r:id="rId7"/>
                        </a:rPr>
                        <a:t>oxfordabout.php</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8"/>
                        </a:rPr>
                        <a:t>http://blog.travelpod.com/</a:t>
                      </a:r>
                      <a:r>
                        <a:rPr lang="cs-CZ" sz="1100" i="1" dirty="0" err="1" smtClean="0">
                          <a:effectLst/>
                          <a:latin typeface="Comic Sans MS"/>
                          <a:ea typeface="Calibri"/>
                          <a:cs typeface="Times New Roman"/>
                          <a:hlinkClick r:id="rId8"/>
                        </a:rPr>
                        <a:t>travel-photo</a:t>
                      </a:r>
                      <a:r>
                        <a:rPr lang="cs-CZ" sz="1100" i="1" dirty="0" smtClean="0">
                          <a:effectLst/>
                          <a:latin typeface="Comic Sans MS"/>
                          <a:ea typeface="Calibri"/>
                          <a:cs typeface="Times New Roman"/>
                          <a:hlinkClick r:id="rId8"/>
                        </a:rPr>
                        <a:t>/</a:t>
                      </a:r>
                      <a:r>
                        <a:rPr lang="cs-CZ" sz="1100" i="1" dirty="0" err="1" smtClean="0">
                          <a:effectLst/>
                          <a:latin typeface="Comic Sans MS"/>
                          <a:ea typeface="Calibri"/>
                          <a:cs typeface="Times New Roman"/>
                          <a:hlinkClick r:id="rId8"/>
                        </a:rPr>
                        <a:t>robynandgreg</a:t>
                      </a:r>
                      <a:r>
                        <a:rPr lang="cs-CZ" sz="1100" i="1" dirty="0" smtClean="0">
                          <a:effectLst/>
                          <a:latin typeface="Comic Sans MS"/>
                          <a:ea typeface="Calibri"/>
                          <a:cs typeface="Times New Roman"/>
                          <a:hlinkClick r:id="rId8"/>
                        </a:rPr>
                        <a:t>/1/1245588118/shakespearexs-home-in-stratford-upon-avon.jpg/tpod.html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9"/>
                        </a:rPr>
                        <a:t>http://en.wikipedia.org/wiki/</a:t>
                      </a:r>
                      <a:r>
                        <a:rPr lang="cs-CZ" sz="1100" i="1" dirty="0" err="1" smtClean="0">
                          <a:effectLst/>
                          <a:latin typeface="Comic Sans MS"/>
                          <a:ea typeface="Calibri"/>
                          <a:cs typeface="Times New Roman"/>
                          <a:hlinkClick r:id="rId9"/>
                        </a:rPr>
                        <a:t>File:Stratfohttp</a:t>
                      </a:r>
                      <a:r>
                        <a:rPr lang="cs-CZ" sz="1100" i="1" dirty="0" smtClean="0">
                          <a:effectLst/>
                          <a:latin typeface="Comic Sans MS"/>
                          <a:ea typeface="Calibri"/>
                          <a:cs typeface="Times New Roman"/>
                          <a:hlinkClick r:id="rId9"/>
                        </a:rPr>
                        <a:t>://en.wikipedia.org/wiki/StonehengerdAvon20040717_CopyrightKaihsuTai.jpg</a:t>
                      </a:r>
                      <a:r>
                        <a:rPr lang="cs-CZ" sz="1100" i="1" dirty="0" smtClean="0">
                          <a:effectLst/>
                          <a:latin typeface="Comic Sans MS"/>
                          <a:ea typeface="Calibri"/>
                          <a:cs typeface="Times New Roman"/>
                        </a:rPr>
                        <a:t>http://abyss.uoregon.edu/~</a:t>
                      </a:r>
                      <a:r>
                        <a:rPr lang="cs-CZ" sz="1100" i="1" dirty="0" err="1" smtClean="0">
                          <a:effectLst/>
                          <a:latin typeface="Comic Sans MS"/>
                          <a:ea typeface="Calibri"/>
                          <a:cs typeface="Times New Roman"/>
                        </a:rPr>
                        <a:t>js</a:t>
                      </a:r>
                      <a:r>
                        <a:rPr lang="cs-CZ" sz="1100" i="1" dirty="0" smtClean="0">
                          <a:effectLst/>
                          <a:latin typeface="Comic Sans MS"/>
                          <a:ea typeface="Calibri"/>
                          <a:cs typeface="Times New Roman"/>
                        </a:rPr>
                        <a:t>/</a:t>
                      </a:r>
                      <a:r>
                        <a:rPr lang="cs-CZ" sz="1100" i="1" dirty="0" err="1" smtClean="0">
                          <a:effectLst/>
                          <a:latin typeface="Comic Sans MS"/>
                          <a:ea typeface="Calibri"/>
                          <a:cs typeface="Times New Roman"/>
                        </a:rPr>
                        <a:t>glossary</a:t>
                      </a:r>
                      <a:r>
                        <a:rPr lang="cs-CZ" sz="1100" i="1" dirty="0" smtClean="0">
                          <a:effectLst/>
                          <a:latin typeface="Comic Sans MS"/>
                          <a:ea typeface="Calibri"/>
                          <a:cs typeface="Times New Roman"/>
                        </a:rPr>
                        <a:t>/stonehenge.html, </a:t>
                      </a:r>
                      <a:r>
                        <a:rPr lang="cs-CZ" sz="1100" i="1" dirty="0" smtClean="0">
                          <a:effectLst/>
                          <a:latin typeface="Comic Sans MS"/>
                          <a:ea typeface="Calibri"/>
                          <a:cs typeface="Times New Roman"/>
                          <a:hlinkClick r:id="rId10"/>
                        </a:rPr>
                        <a:t>http://ajay-adsul.blogspot.cz/2011/02/stonehenge.html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11"/>
                        </a:rPr>
                        <a:t>http://en.wikipedia.org/wiki/</a:t>
                      </a:r>
                      <a:r>
                        <a:rPr lang="cs-CZ" sz="1100" i="1" dirty="0" err="1" smtClean="0">
                          <a:effectLst/>
                          <a:latin typeface="Comic Sans MS"/>
                          <a:ea typeface="Calibri"/>
                          <a:cs typeface="Times New Roman"/>
                          <a:hlinkClick r:id="rId11"/>
                        </a:rPr>
                        <a:t>Hadrian's_Wall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12"/>
                        </a:rPr>
                        <a:t>http://www.guardian.co.uk/</a:t>
                      </a:r>
                      <a:r>
                        <a:rPr lang="cs-CZ" sz="1100" i="1" dirty="0" err="1" smtClean="0">
                          <a:effectLst/>
                          <a:latin typeface="Comic Sans MS"/>
                          <a:ea typeface="Calibri"/>
                          <a:cs typeface="Times New Roman"/>
                          <a:hlinkClick r:id="rId12"/>
                        </a:rPr>
                        <a:t>books</a:t>
                      </a:r>
                      <a:r>
                        <a:rPr lang="cs-CZ" sz="1100" i="1" dirty="0" smtClean="0">
                          <a:effectLst/>
                          <a:latin typeface="Comic Sans MS"/>
                          <a:ea typeface="Calibri"/>
                          <a:cs typeface="Times New Roman"/>
                          <a:hlinkClick r:id="rId12"/>
                        </a:rPr>
                        <a:t>/</a:t>
                      </a:r>
                      <a:r>
                        <a:rPr lang="cs-CZ" sz="1100" i="1" dirty="0" err="1" smtClean="0">
                          <a:effectLst/>
                          <a:latin typeface="Comic Sans MS"/>
                          <a:ea typeface="Calibri"/>
                          <a:cs typeface="Times New Roman"/>
                          <a:hlinkClick r:id="rId12"/>
                        </a:rPr>
                        <a:t>gallery</a:t>
                      </a:r>
                      <a:r>
                        <a:rPr lang="cs-CZ" sz="1100" i="1" dirty="0" smtClean="0">
                          <a:effectLst/>
                          <a:latin typeface="Comic Sans MS"/>
                          <a:ea typeface="Calibri"/>
                          <a:cs typeface="Times New Roman"/>
                          <a:hlinkClick r:id="rId12"/>
                        </a:rPr>
                        <a:t>/2008/</a:t>
                      </a:r>
                      <a:r>
                        <a:rPr lang="cs-CZ" sz="1100" i="1" dirty="0" err="1" smtClean="0">
                          <a:effectLst/>
                          <a:latin typeface="Comic Sans MS"/>
                          <a:ea typeface="Calibri"/>
                          <a:cs typeface="Times New Roman"/>
                          <a:hlinkClick r:id="rId12"/>
                        </a:rPr>
                        <a:t>jul</a:t>
                      </a:r>
                      <a:r>
                        <a:rPr lang="cs-CZ" sz="1100" i="1" dirty="0" smtClean="0">
                          <a:effectLst/>
                          <a:latin typeface="Comic Sans MS"/>
                          <a:ea typeface="Calibri"/>
                          <a:cs typeface="Times New Roman"/>
                          <a:hlinkClick r:id="rId12"/>
                        </a:rPr>
                        <a:t>/16/</a:t>
                      </a:r>
                      <a:r>
                        <a:rPr lang="cs-CZ" sz="1100" i="1" dirty="0" err="1" smtClean="0">
                          <a:effectLst/>
                          <a:latin typeface="Comic Sans MS"/>
                          <a:ea typeface="Calibri"/>
                          <a:cs typeface="Times New Roman"/>
                          <a:hlinkClick r:id="rId12"/>
                        </a:rPr>
                        <a:t>hadrianswall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13"/>
                        </a:rPr>
                        <a:t>http://en.wikipedia.org/wiki/</a:t>
                      </a:r>
                      <a:r>
                        <a:rPr lang="cs-CZ" sz="1100" i="1" dirty="0" err="1" smtClean="0">
                          <a:effectLst/>
                          <a:latin typeface="Comic Sans MS"/>
                          <a:ea typeface="Calibri"/>
                          <a:cs typeface="Times New Roman"/>
                          <a:hlinkClick r:id="rId13"/>
                        </a:rPr>
                        <a:t>Loch_Ness</a:t>
                      </a:r>
                      <a:r>
                        <a:rPr lang="cs-CZ" sz="1100" i="1" smtClean="0">
                          <a:effectLst/>
                          <a:latin typeface="Comic Sans MS"/>
                          <a:ea typeface="Calibri"/>
                          <a:cs typeface="Times New Roman"/>
                        </a:rPr>
                        <a:t>, http://www.travelskeys.com/loch-ness-lake-scotland/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63688" y="620688"/>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5962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b="1" dirty="0" err="1" smtClean="0">
                <a:solidFill>
                  <a:schemeClr val="accent4">
                    <a:lumMod val="75000"/>
                  </a:schemeClr>
                </a:solidFill>
                <a:latin typeface="Comic Sans MS" pitchFamily="66" charset="0"/>
              </a:rPr>
              <a:t>Famous</a:t>
            </a:r>
            <a:r>
              <a:rPr lang="cs-CZ" b="1" dirty="0" smtClean="0">
                <a:solidFill>
                  <a:schemeClr val="accent4">
                    <a:lumMod val="75000"/>
                  </a:schemeClr>
                </a:solidFill>
                <a:latin typeface="Comic Sans MS" pitchFamily="66" charset="0"/>
              </a:rPr>
              <a:t> </a:t>
            </a:r>
            <a:r>
              <a:rPr lang="cs-CZ" b="1" dirty="0" err="1" smtClean="0">
                <a:solidFill>
                  <a:schemeClr val="accent4">
                    <a:lumMod val="75000"/>
                  </a:schemeClr>
                </a:solidFill>
                <a:latin typeface="Comic Sans MS" pitchFamily="66" charset="0"/>
              </a:rPr>
              <a:t>places</a:t>
            </a:r>
            <a:r>
              <a:rPr lang="cs-CZ" b="1" dirty="0" smtClean="0">
                <a:solidFill>
                  <a:schemeClr val="accent4">
                    <a:lumMod val="75000"/>
                  </a:schemeClr>
                </a:solidFill>
                <a:latin typeface="Comic Sans MS" pitchFamily="66" charset="0"/>
              </a:rPr>
              <a:t> in Great </a:t>
            </a:r>
            <a:r>
              <a:rPr lang="cs-CZ" b="1" dirty="0" err="1" smtClean="0">
                <a:solidFill>
                  <a:schemeClr val="accent4">
                    <a:lumMod val="75000"/>
                  </a:schemeClr>
                </a:solidFill>
                <a:latin typeface="Comic Sans MS" pitchFamily="66" charset="0"/>
              </a:rPr>
              <a:t>Britain</a:t>
            </a:r>
            <a:endParaRPr lang="cs-CZ" b="1" dirty="0">
              <a:solidFill>
                <a:schemeClr val="accent4">
                  <a:lumMod val="75000"/>
                </a:schemeClr>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717032"/>
            <a:ext cx="2952328"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7806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smtClean="0">
                <a:solidFill>
                  <a:schemeClr val="accent4">
                    <a:lumMod val="75000"/>
                  </a:schemeClr>
                </a:solidFill>
                <a:latin typeface="Comic Sans MS" pitchFamily="66" charset="0"/>
              </a:rPr>
              <a:t>London</a:t>
            </a:r>
            <a:endParaRPr lang="cs-CZ" sz="2400"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fontScale="85000" lnSpcReduction="10000"/>
          </a:bodyPr>
          <a:lstStyle/>
          <a:p>
            <a:pPr algn="just">
              <a:lnSpc>
                <a:spcPct val="150000"/>
              </a:lnSpc>
            </a:pPr>
            <a:r>
              <a:rPr lang="en-US" sz="2000" dirty="0" smtClean="0">
                <a:latin typeface="Comic Sans MS" pitchFamily="66" charset="0"/>
              </a:rPr>
              <a:t>London was built around 43 AD.</a:t>
            </a:r>
          </a:p>
          <a:p>
            <a:pPr algn="just">
              <a:lnSpc>
                <a:spcPct val="150000"/>
              </a:lnSpc>
            </a:pPr>
            <a:r>
              <a:rPr lang="en-US" sz="2000" dirty="0" smtClean="0">
                <a:latin typeface="Comic Sans MS" pitchFamily="66" charset="0"/>
              </a:rPr>
              <a:t> London is made up of two ancient cities which are now joined together</a:t>
            </a:r>
            <a:r>
              <a:rPr lang="cs-CZ" sz="2000" dirty="0" smtClean="0">
                <a:latin typeface="Comic Sans MS" pitchFamily="66" charset="0"/>
              </a:rPr>
              <a:t>. </a:t>
            </a:r>
            <a:r>
              <a:rPr lang="cs-CZ" sz="2000" dirty="0" err="1" smtClean="0">
                <a:latin typeface="Comic Sans MS" pitchFamily="66" charset="0"/>
              </a:rPr>
              <a:t>They</a:t>
            </a:r>
            <a:r>
              <a:rPr lang="cs-CZ" sz="2000" dirty="0" smtClean="0">
                <a:latin typeface="Comic Sans MS" pitchFamily="66" charset="0"/>
              </a:rPr>
              <a:t> are City </a:t>
            </a:r>
            <a:r>
              <a:rPr lang="cs-CZ" sz="2000" dirty="0" err="1" smtClean="0">
                <a:latin typeface="Comic Sans MS" pitchFamily="66" charset="0"/>
              </a:rPr>
              <a:t>of</a:t>
            </a:r>
            <a:r>
              <a:rPr lang="cs-CZ" sz="2000" dirty="0" smtClean="0">
                <a:latin typeface="Comic Sans MS" pitchFamily="66" charset="0"/>
              </a:rPr>
              <a:t> London and City </a:t>
            </a:r>
            <a:r>
              <a:rPr lang="cs-CZ" sz="2000" dirty="0" err="1" smtClean="0">
                <a:latin typeface="Comic Sans MS" pitchFamily="66" charset="0"/>
              </a:rPr>
              <a:t>of</a:t>
            </a:r>
            <a:r>
              <a:rPr lang="cs-CZ" sz="2000" dirty="0" smtClean="0">
                <a:latin typeface="Comic Sans MS" pitchFamily="66" charset="0"/>
              </a:rPr>
              <a:t> </a:t>
            </a:r>
            <a:r>
              <a:rPr lang="cs-CZ" sz="2000" dirty="0" err="1">
                <a:latin typeface="Comic Sans MS" pitchFamily="66" charset="0"/>
              </a:rPr>
              <a:t>W</a:t>
            </a:r>
            <a:r>
              <a:rPr lang="cs-CZ" sz="2000" dirty="0" err="1" smtClean="0">
                <a:latin typeface="Comic Sans MS" pitchFamily="66" charset="0"/>
              </a:rPr>
              <a:t>estminster</a:t>
            </a:r>
            <a:r>
              <a:rPr lang="cs-CZ" sz="2000" dirty="0" smtClean="0">
                <a:latin typeface="Comic Sans MS" pitchFamily="66" charset="0"/>
              </a:rPr>
              <a:t>.</a:t>
            </a:r>
            <a:r>
              <a:rPr lang="en-US" sz="2000" dirty="0" smtClean="0">
                <a:latin typeface="Comic Sans MS" pitchFamily="66" charset="0"/>
              </a:rPr>
              <a:t> </a:t>
            </a:r>
            <a:endParaRPr lang="cs-CZ" sz="2000" dirty="0" smtClean="0">
              <a:latin typeface="Comic Sans MS" pitchFamily="66" charset="0"/>
            </a:endParaRPr>
          </a:p>
          <a:p>
            <a:pPr algn="just">
              <a:lnSpc>
                <a:spcPct val="150000"/>
              </a:lnSpc>
            </a:pPr>
            <a:r>
              <a:rPr lang="cs-CZ" sz="2000" dirty="0" smtClean="0">
                <a:latin typeface="Comic Sans MS" pitchFamily="66" charset="0"/>
              </a:rPr>
              <a:t>London has </a:t>
            </a:r>
            <a:r>
              <a:rPr lang="cs-CZ" sz="2000" dirty="0" err="1" smtClean="0">
                <a:latin typeface="Comic Sans MS" pitchFamily="66" charset="0"/>
              </a:rPr>
              <a:t>population</a:t>
            </a:r>
            <a:r>
              <a:rPr lang="cs-CZ" sz="2000" dirty="0" smtClean="0">
                <a:latin typeface="Comic Sans MS" pitchFamily="66" charset="0"/>
              </a:rPr>
              <a:t>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about</a:t>
            </a:r>
            <a:r>
              <a:rPr lang="cs-CZ" sz="2000" dirty="0" smtClean="0">
                <a:latin typeface="Comic Sans MS" pitchFamily="66" charset="0"/>
              </a:rPr>
              <a:t> 7 </a:t>
            </a:r>
            <a:r>
              <a:rPr lang="cs-CZ" sz="2000" dirty="0" err="1" smtClean="0">
                <a:latin typeface="Comic Sans MS" pitchFamily="66" charset="0"/>
              </a:rPr>
              <a:t>million</a:t>
            </a:r>
            <a:r>
              <a:rPr lang="cs-CZ" sz="2000" dirty="0" smtClean="0">
                <a:latin typeface="Comic Sans MS" pitchFamily="66" charset="0"/>
              </a:rPr>
              <a:t> </a:t>
            </a:r>
            <a:r>
              <a:rPr lang="cs-CZ" sz="2000" dirty="0" err="1" smtClean="0">
                <a:latin typeface="Comic Sans MS" pitchFamily="66" charset="0"/>
              </a:rPr>
              <a:t>people</a:t>
            </a:r>
            <a:r>
              <a:rPr lang="cs-CZ" sz="2000" dirty="0">
                <a:latin typeface="Comic Sans MS" pitchFamily="66" charset="0"/>
              </a:rPr>
              <a:t> </a:t>
            </a:r>
            <a:r>
              <a:rPr lang="cs-CZ" sz="2000" dirty="0" smtClean="0">
                <a:latin typeface="Comic Sans MS" pitchFamily="66" charset="0"/>
              </a:rPr>
              <a:t>and </a:t>
            </a:r>
            <a:r>
              <a:rPr lang="cs-CZ" sz="2000" dirty="0" err="1" smtClean="0">
                <a:latin typeface="Comic Sans MS" pitchFamily="66" charset="0"/>
              </a:rPr>
              <a:t>it´s</a:t>
            </a:r>
            <a:r>
              <a:rPr lang="cs-CZ" sz="2000" dirty="0" smtClean="0">
                <a:latin typeface="Comic Sans MS" pitchFamily="66" charset="0"/>
              </a:rPr>
              <a:t>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biggest</a:t>
            </a:r>
            <a:r>
              <a:rPr lang="cs-CZ" sz="2000" dirty="0" smtClean="0">
                <a:latin typeface="Comic Sans MS" pitchFamily="66" charset="0"/>
              </a:rPr>
              <a:t> city in </a:t>
            </a:r>
            <a:r>
              <a:rPr lang="cs-CZ" sz="2000" dirty="0" err="1">
                <a:latin typeface="Comic Sans MS" pitchFamily="66" charset="0"/>
              </a:rPr>
              <a:t>E</a:t>
            </a:r>
            <a:r>
              <a:rPr lang="cs-CZ" sz="2000" dirty="0" err="1" smtClean="0">
                <a:latin typeface="Comic Sans MS" pitchFamily="66" charset="0"/>
              </a:rPr>
              <a:t>urope</a:t>
            </a:r>
            <a:r>
              <a:rPr lang="cs-CZ" sz="2000" dirty="0" smtClean="0">
                <a:latin typeface="Comic Sans MS" pitchFamily="66" charset="0"/>
              </a:rPr>
              <a:t>.</a:t>
            </a:r>
          </a:p>
          <a:p>
            <a:pPr algn="just">
              <a:lnSpc>
                <a:spcPct val="150000"/>
              </a:lnSpc>
            </a:pP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Queen</a:t>
            </a:r>
            <a:r>
              <a:rPr lang="cs-CZ" sz="2000" dirty="0" smtClean="0">
                <a:latin typeface="Comic Sans MS" pitchFamily="66" charset="0"/>
              </a:rPr>
              <a:t> Elizabeth II </a:t>
            </a:r>
            <a:r>
              <a:rPr lang="cs-CZ" sz="2000" dirty="0" err="1" smtClean="0">
                <a:latin typeface="Comic Sans MS" pitchFamily="66" charset="0"/>
              </a:rPr>
              <a:t>lives</a:t>
            </a:r>
            <a:r>
              <a:rPr lang="cs-CZ" sz="2000" dirty="0" smtClean="0">
                <a:latin typeface="Comic Sans MS" pitchFamily="66" charset="0"/>
              </a:rPr>
              <a:t> </a:t>
            </a:r>
            <a:r>
              <a:rPr lang="cs-CZ" sz="2000" dirty="0" err="1" smtClean="0">
                <a:latin typeface="Comic Sans MS" pitchFamily="66" charset="0"/>
              </a:rPr>
              <a:t>there</a:t>
            </a:r>
            <a:r>
              <a:rPr lang="cs-CZ" sz="2000" dirty="0" smtClean="0">
                <a:latin typeface="Comic Sans MS" pitchFamily="66" charset="0"/>
              </a:rPr>
              <a:t> in Buckingham </a:t>
            </a:r>
            <a:r>
              <a:rPr lang="cs-CZ" sz="2000" dirty="0" err="1" smtClean="0">
                <a:latin typeface="Comic Sans MS" pitchFamily="66" charset="0"/>
              </a:rPr>
              <a:t>Palace</a:t>
            </a:r>
            <a:r>
              <a:rPr lang="cs-CZ" sz="2000" dirty="0" smtClean="0">
                <a:latin typeface="Comic Sans MS" pitchFamily="66" charset="0"/>
              </a:rPr>
              <a:t>. </a:t>
            </a:r>
          </a:p>
          <a:p>
            <a:pPr algn="just">
              <a:lnSpc>
                <a:spcPct val="150000"/>
              </a:lnSpc>
            </a:pPr>
            <a:r>
              <a:rPr lang="cs-CZ" sz="2000" dirty="0" err="1" smtClean="0">
                <a:latin typeface="Comic Sans MS" pitchFamily="66" charset="0"/>
              </a:rPr>
              <a:t>There</a:t>
            </a:r>
            <a:r>
              <a:rPr lang="cs-CZ" sz="2000" dirty="0" smtClean="0">
                <a:latin typeface="Comic Sans MS" pitchFamily="66" charset="0"/>
              </a:rPr>
              <a:t> are </a:t>
            </a:r>
            <a:r>
              <a:rPr lang="cs-CZ" sz="2000" dirty="0" err="1" smtClean="0">
                <a:latin typeface="Comic Sans MS" pitchFamily="66" charset="0"/>
              </a:rPr>
              <a:t>some</a:t>
            </a:r>
            <a:r>
              <a:rPr lang="cs-CZ" sz="2000" dirty="0" smtClean="0">
                <a:latin typeface="Comic Sans MS" pitchFamily="66" charset="0"/>
              </a:rPr>
              <a:t> </a:t>
            </a:r>
            <a:r>
              <a:rPr lang="cs-CZ" sz="2000" dirty="0" err="1" smtClean="0">
                <a:latin typeface="Comic Sans MS" pitchFamily="66" charset="0"/>
              </a:rPr>
              <a:t>famous</a:t>
            </a:r>
            <a:r>
              <a:rPr lang="cs-CZ" sz="2000" dirty="0" smtClean="0">
                <a:latin typeface="Comic Sans MS" pitchFamily="66" charset="0"/>
              </a:rPr>
              <a:t> </a:t>
            </a:r>
            <a:r>
              <a:rPr lang="cs-CZ" sz="2000" dirty="0" err="1" smtClean="0">
                <a:latin typeface="Comic Sans MS" pitchFamily="66" charset="0"/>
              </a:rPr>
              <a:t>places</a:t>
            </a:r>
            <a:r>
              <a:rPr lang="cs-CZ" sz="2000" dirty="0" smtClean="0">
                <a:latin typeface="Comic Sans MS" pitchFamily="66" charset="0"/>
              </a:rPr>
              <a:t> </a:t>
            </a:r>
            <a:r>
              <a:rPr lang="cs-CZ" sz="2000" dirty="0" err="1" smtClean="0">
                <a:latin typeface="Comic Sans MS" pitchFamily="66" charset="0"/>
              </a:rPr>
              <a:t>like</a:t>
            </a:r>
            <a:r>
              <a:rPr lang="cs-CZ" sz="2000" dirty="0" smtClean="0">
                <a:latin typeface="Comic Sans MS" pitchFamily="66" charset="0"/>
              </a:rPr>
              <a:t>: Tower </a:t>
            </a:r>
            <a:r>
              <a:rPr lang="cs-CZ" sz="2000" dirty="0" err="1" smtClean="0">
                <a:latin typeface="Comic Sans MS" pitchFamily="66" charset="0"/>
              </a:rPr>
              <a:t>of</a:t>
            </a:r>
            <a:r>
              <a:rPr lang="cs-CZ" sz="2000" dirty="0" smtClean="0">
                <a:latin typeface="Comic Sans MS" pitchFamily="66" charset="0"/>
              </a:rPr>
              <a:t> London, Big Ben, </a:t>
            </a:r>
            <a:r>
              <a:rPr lang="cs-CZ" sz="2000" dirty="0" err="1" smtClean="0">
                <a:latin typeface="Comic Sans MS" pitchFamily="66" charset="0"/>
              </a:rPr>
              <a:t>Houses</a:t>
            </a:r>
            <a:r>
              <a:rPr lang="cs-CZ" sz="2000" dirty="0" smtClean="0">
                <a:latin typeface="Comic Sans MS" pitchFamily="66" charset="0"/>
              </a:rPr>
              <a:t>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Parliament</a:t>
            </a:r>
            <a:r>
              <a:rPr lang="cs-CZ" sz="2000" dirty="0" smtClean="0">
                <a:latin typeface="Comic Sans MS" pitchFamily="66" charset="0"/>
              </a:rPr>
              <a:t>, London </a:t>
            </a:r>
            <a:r>
              <a:rPr lang="cs-CZ" sz="2000" dirty="0" err="1" smtClean="0">
                <a:latin typeface="Comic Sans MS" pitchFamily="66" charset="0"/>
              </a:rPr>
              <a:t>Eye</a:t>
            </a:r>
            <a:r>
              <a:rPr lang="cs-CZ" sz="2000" dirty="0" smtClean="0">
                <a:latin typeface="Comic Sans MS" pitchFamily="66" charset="0"/>
              </a:rPr>
              <a:t>, </a:t>
            </a:r>
            <a:r>
              <a:rPr lang="cs-CZ" sz="2000" dirty="0" err="1" smtClean="0">
                <a:latin typeface="Comic Sans MS" pitchFamily="66" charset="0"/>
              </a:rPr>
              <a:t>Westminster</a:t>
            </a:r>
            <a:r>
              <a:rPr lang="cs-CZ" sz="2000" dirty="0" smtClean="0">
                <a:latin typeface="Comic Sans MS" pitchFamily="66" charset="0"/>
              </a:rPr>
              <a:t> </a:t>
            </a:r>
            <a:r>
              <a:rPr lang="cs-CZ" sz="2000" dirty="0" err="1" smtClean="0">
                <a:latin typeface="Comic Sans MS" pitchFamily="66" charset="0"/>
              </a:rPr>
              <a:t>Abbey</a:t>
            </a:r>
            <a:r>
              <a:rPr lang="cs-CZ" sz="2000" dirty="0" smtClean="0">
                <a:latin typeface="Comic Sans MS" pitchFamily="66" charset="0"/>
              </a:rPr>
              <a:t>, </a:t>
            </a:r>
            <a:r>
              <a:rPr lang="cs-CZ" sz="2000" dirty="0" err="1" smtClean="0">
                <a:latin typeface="Comic Sans MS" pitchFamily="66" charset="0"/>
              </a:rPr>
              <a:t>Palace</a:t>
            </a:r>
            <a:r>
              <a:rPr lang="cs-CZ" sz="2000" dirty="0" smtClean="0">
                <a:latin typeface="Comic Sans MS" pitchFamily="66" charset="0"/>
              </a:rPr>
              <a:t>, </a:t>
            </a:r>
            <a:r>
              <a:rPr lang="cs-CZ" sz="2000" dirty="0" err="1" smtClean="0">
                <a:latin typeface="Comic Sans MS" pitchFamily="66" charset="0"/>
              </a:rPr>
              <a:t>St.Paul´s</a:t>
            </a:r>
            <a:r>
              <a:rPr lang="cs-CZ" sz="2000" dirty="0" smtClean="0">
                <a:latin typeface="Comic Sans MS" pitchFamily="66" charset="0"/>
              </a:rPr>
              <a:t> </a:t>
            </a:r>
            <a:r>
              <a:rPr lang="cs-CZ" sz="2000" dirty="0" err="1" smtClean="0">
                <a:latin typeface="Comic Sans MS" pitchFamily="66" charset="0"/>
              </a:rPr>
              <a:t>Cathedral</a:t>
            </a:r>
            <a:r>
              <a:rPr lang="cs-CZ" sz="2000" dirty="0" smtClean="0">
                <a:latin typeface="Comic Sans MS" pitchFamily="66" charset="0"/>
              </a:rPr>
              <a:t>, Madam </a:t>
            </a:r>
            <a:r>
              <a:rPr lang="cs-CZ" sz="2000" dirty="0" err="1" smtClean="0">
                <a:latin typeface="Comic Sans MS" pitchFamily="66" charset="0"/>
              </a:rPr>
              <a:t>Tussauds</a:t>
            </a:r>
            <a:r>
              <a:rPr lang="cs-CZ" sz="2000" dirty="0" smtClean="0">
                <a:latin typeface="Comic Sans MS" pitchFamily="66" charset="0"/>
              </a:rPr>
              <a:t>´ museum, </a:t>
            </a:r>
            <a:r>
              <a:rPr lang="cs-CZ" sz="2000" dirty="0" err="1" smtClean="0">
                <a:latin typeface="Comic Sans MS" pitchFamily="66" charset="0"/>
              </a:rPr>
              <a:t>Harrods</a:t>
            </a:r>
            <a:r>
              <a:rPr lang="cs-CZ" sz="2000" dirty="0" smtClean="0">
                <a:latin typeface="Comic Sans MS" pitchFamily="66" charset="0"/>
              </a:rPr>
              <a:t>, Oxford Street, Piccadilly </a:t>
            </a:r>
            <a:r>
              <a:rPr lang="cs-CZ" sz="2000" dirty="0" err="1" smtClean="0">
                <a:latin typeface="Comic Sans MS" pitchFamily="66" charset="0"/>
              </a:rPr>
              <a:t>Circus</a:t>
            </a:r>
            <a:r>
              <a:rPr lang="cs-CZ" sz="2000" dirty="0" smtClean="0">
                <a:latin typeface="Comic Sans MS" pitchFamily="66" charset="0"/>
              </a:rPr>
              <a:t>, </a:t>
            </a:r>
            <a:r>
              <a:rPr lang="cs-CZ" sz="2000" dirty="0" err="1" smtClean="0">
                <a:latin typeface="Comic Sans MS" pitchFamily="66" charset="0"/>
              </a:rPr>
              <a:t>Trafalgar</a:t>
            </a:r>
            <a:r>
              <a:rPr lang="cs-CZ" sz="2000" dirty="0" smtClean="0">
                <a:latin typeface="Comic Sans MS" pitchFamily="66" charset="0"/>
              </a:rPr>
              <a:t> Square and many </a:t>
            </a:r>
            <a:r>
              <a:rPr lang="cs-CZ" sz="2000" dirty="0" err="1" smtClean="0">
                <a:latin typeface="Comic Sans MS" pitchFamily="66" charset="0"/>
              </a:rPr>
              <a:t>others</a:t>
            </a:r>
            <a:r>
              <a:rPr lang="cs-CZ" sz="2000" dirty="0" smtClean="0">
                <a:latin typeface="Comic Sans MS" pitchFamily="66" charset="0"/>
              </a:rPr>
              <a:t>.</a:t>
            </a:r>
          </a:p>
          <a:p>
            <a:pPr algn="just">
              <a:lnSpc>
                <a:spcPct val="150000"/>
              </a:lnSpc>
            </a:pPr>
            <a:endParaRPr lang="cs-CZ" sz="2000" dirty="0" smtClean="0">
              <a:latin typeface="Comic Sans MS" pitchFamily="66" charset="0"/>
            </a:endParaRPr>
          </a:p>
          <a:p>
            <a:pPr algn="just">
              <a:lnSpc>
                <a:spcPct val="150000"/>
              </a:lnSpc>
            </a:pPr>
            <a:endParaRPr lang="cs-CZ" sz="2000" dirty="0" smtClean="0">
              <a:latin typeface="Comic Sans MS" pitchFamily="66" charset="0"/>
            </a:endParaRPr>
          </a:p>
          <a:p>
            <a:pPr algn="just">
              <a:lnSpc>
                <a:spcPct val="150000"/>
              </a:lnSpc>
            </a:pPr>
            <a:endParaRPr lang="en-US"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smtClean="0">
                <a:solidFill>
                  <a:schemeClr val="accent4">
                    <a:lumMod val="75000"/>
                  </a:schemeClr>
                </a:solidFill>
                <a:latin typeface="Comic Sans MS" pitchFamily="66" charset="0"/>
              </a:rPr>
              <a:t>Tower </a:t>
            </a:r>
            <a:r>
              <a:rPr lang="cs-CZ" b="1" dirty="0" err="1" smtClean="0">
                <a:solidFill>
                  <a:schemeClr val="accent4">
                    <a:lumMod val="75000"/>
                  </a:schemeClr>
                </a:solidFill>
                <a:latin typeface="Comic Sans MS" pitchFamily="66" charset="0"/>
              </a:rPr>
              <a:t>of</a:t>
            </a:r>
            <a:r>
              <a:rPr lang="cs-CZ" b="1" dirty="0" smtClean="0">
                <a:solidFill>
                  <a:schemeClr val="accent4">
                    <a:lumMod val="75000"/>
                  </a:schemeClr>
                </a:solidFill>
                <a:latin typeface="Comic Sans MS" pitchFamily="66" charset="0"/>
              </a:rPr>
              <a:t> London</a:t>
            </a: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r>
              <a:rPr lang="cs-CZ" b="1" dirty="0" err="1" smtClean="0">
                <a:solidFill>
                  <a:schemeClr val="accent4">
                    <a:lumMod val="75000"/>
                  </a:schemeClr>
                </a:solidFill>
                <a:latin typeface="Comic Sans MS" pitchFamily="66" charset="0"/>
              </a:rPr>
              <a:t>Trafalgar</a:t>
            </a:r>
            <a:r>
              <a:rPr lang="cs-CZ" b="1" dirty="0" smtClean="0">
                <a:solidFill>
                  <a:schemeClr val="accent4">
                    <a:lumMod val="75000"/>
                  </a:schemeClr>
                </a:solidFill>
                <a:latin typeface="Comic Sans MS" pitchFamily="66" charset="0"/>
              </a:rPr>
              <a:t> Square</a:t>
            </a:r>
            <a:endParaRPr lang="cs-CZ" b="1" dirty="0">
              <a:solidFill>
                <a:schemeClr val="accent4">
                  <a:lumMod val="75000"/>
                </a:schemeClr>
              </a:solidFill>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72816"/>
            <a:ext cx="22860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365104"/>
            <a:ext cx="2590800"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7435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dirty="0" smtClean="0">
                <a:solidFill>
                  <a:schemeClr val="accent4">
                    <a:lumMod val="75000"/>
                  </a:schemeClr>
                </a:solidFill>
                <a:latin typeface="Comic Sans MS" pitchFamily="66" charset="0"/>
              </a:rPr>
              <a:t>Cambridge and Oxford</a:t>
            </a:r>
            <a:endParaRPr lang="cs-CZ"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cs-CZ" sz="2000" dirty="0" err="1" smtClean="0">
                <a:latin typeface="Comic Sans MS" pitchFamily="66" charset="0"/>
              </a:rPr>
              <a:t>Both</a:t>
            </a:r>
            <a:r>
              <a:rPr lang="cs-CZ" sz="2000" dirty="0" smtClean="0">
                <a:latin typeface="Comic Sans MS" pitchFamily="66" charset="0"/>
              </a:rPr>
              <a:t> are university </a:t>
            </a:r>
            <a:r>
              <a:rPr lang="cs-CZ" sz="2000" dirty="0" err="1" smtClean="0">
                <a:latin typeface="Comic Sans MS" pitchFamily="66" charset="0"/>
              </a:rPr>
              <a:t>cities</a:t>
            </a:r>
            <a:r>
              <a:rPr lang="cs-CZ" sz="2000" dirty="0" smtClean="0">
                <a:latin typeface="Comic Sans MS" pitchFamily="66" charset="0"/>
              </a:rPr>
              <a:t>.</a:t>
            </a:r>
          </a:p>
          <a:p>
            <a:pPr algn="just">
              <a:lnSpc>
                <a:spcPct val="150000"/>
              </a:lnSpc>
            </a:pPr>
            <a:r>
              <a:rPr lang="cs-CZ" sz="2000" dirty="0" smtClean="0">
                <a:latin typeface="Comic Sans MS" pitchFamily="66" charset="0"/>
              </a:rPr>
              <a:t>Cambridge university</a:t>
            </a:r>
            <a:r>
              <a:rPr lang="en-US" sz="2000" dirty="0" smtClean="0">
                <a:latin typeface="Comic Sans MS" pitchFamily="66" charset="0"/>
              </a:rPr>
              <a:t> is the second-oldest university in the English-speaking world (after the University of Oxford), and the seventh-oldest in the world.</a:t>
            </a:r>
            <a:r>
              <a:rPr lang="cs-CZ" sz="2000" dirty="0" smtClean="0">
                <a:latin typeface="Comic Sans MS" pitchFamily="66" charset="0"/>
              </a:rPr>
              <a:t> Cambridge has 31 </a:t>
            </a:r>
            <a:r>
              <a:rPr lang="cs-CZ" sz="2000" dirty="0" err="1" smtClean="0">
                <a:latin typeface="Comic Sans MS" pitchFamily="66" charset="0"/>
              </a:rPr>
              <a:t>colleges</a:t>
            </a:r>
            <a:r>
              <a:rPr lang="cs-CZ" sz="2000" dirty="0" smtClean="0">
                <a:latin typeface="Comic Sans MS" pitchFamily="66" charset="0"/>
              </a:rPr>
              <a:t> </a:t>
            </a:r>
            <a:r>
              <a:rPr lang="cs-CZ" sz="2000" dirty="0" err="1" smtClean="0">
                <a:latin typeface="Comic Sans MS" pitchFamily="66" charset="0"/>
              </a:rPr>
              <a:t>e.g</a:t>
            </a:r>
            <a:r>
              <a:rPr lang="cs-CZ" sz="2000" dirty="0" smtClean="0">
                <a:latin typeface="Comic Sans MS" pitchFamily="66" charset="0"/>
              </a:rPr>
              <a:t>. : </a:t>
            </a:r>
            <a:r>
              <a:rPr lang="en-US" sz="2000" dirty="0" smtClean="0">
                <a:latin typeface="Comic Sans MS" pitchFamily="66" charset="0"/>
              </a:rPr>
              <a:t>Murray</a:t>
            </a:r>
            <a:r>
              <a:rPr lang="cs-CZ" sz="2000" dirty="0" smtClean="0">
                <a:latin typeface="Comic Sans MS" pitchFamily="66" charset="0"/>
              </a:rPr>
              <a:t>,</a:t>
            </a:r>
            <a:r>
              <a:rPr lang="en-US" sz="2000" dirty="0" smtClean="0">
                <a:latin typeface="Comic Sans MS" pitchFamily="66" charset="0"/>
              </a:rPr>
              <a:t> Edwards, </a:t>
            </a:r>
            <a:r>
              <a:rPr lang="en-US" sz="2000" dirty="0" err="1" smtClean="0">
                <a:latin typeface="Comic Sans MS" pitchFamily="66" charset="0"/>
              </a:rPr>
              <a:t>Newnham</a:t>
            </a:r>
            <a:r>
              <a:rPr lang="cs-CZ" sz="2000" dirty="0">
                <a:latin typeface="Comic Sans MS" pitchFamily="66" charset="0"/>
              </a:rPr>
              <a:t>,</a:t>
            </a:r>
            <a:r>
              <a:rPr lang="en-US" sz="2000" dirty="0" smtClean="0">
                <a:latin typeface="Comic Sans MS" pitchFamily="66" charset="0"/>
              </a:rPr>
              <a:t> Lucy Cavendish, Darwin</a:t>
            </a:r>
            <a:r>
              <a:rPr lang="cs-CZ" sz="2000" dirty="0" smtClean="0">
                <a:latin typeface="Comic Sans MS" pitchFamily="66" charset="0"/>
              </a:rPr>
              <a:t>,</a:t>
            </a:r>
            <a:r>
              <a:rPr lang="en-US" sz="2000" dirty="0" smtClean="0">
                <a:latin typeface="Comic Sans MS" pitchFamily="66" charset="0"/>
              </a:rPr>
              <a:t> Churchill, Clare, King's</a:t>
            </a:r>
            <a:r>
              <a:rPr lang="cs-CZ" sz="2000" dirty="0" smtClean="0">
                <a:latin typeface="Comic Sans MS" pitchFamily="66" charset="0"/>
              </a:rPr>
              <a:t>.</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smtClean="0">
                <a:solidFill>
                  <a:schemeClr val="accent4">
                    <a:lumMod val="75000"/>
                  </a:schemeClr>
                </a:solidFill>
                <a:latin typeface="Comic Sans MS" pitchFamily="66" charset="0"/>
              </a:rPr>
              <a:t>Cambridge</a:t>
            </a: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r>
              <a:rPr lang="cs-CZ" b="1" dirty="0" smtClean="0">
                <a:solidFill>
                  <a:schemeClr val="accent4">
                    <a:lumMod val="75000"/>
                  </a:schemeClr>
                </a:solidFill>
                <a:latin typeface="Comic Sans MS" pitchFamily="66" charset="0"/>
              </a:rPr>
              <a:t>Cambridge university</a:t>
            </a:r>
            <a:endParaRPr lang="cs-CZ" b="1" dirty="0">
              <a:solidFill>
                <a:schemeClr val="accent4">
                  <a:lumMod val="75000"/>
                </a:schemeClr>
              </a:solidFill>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397" y="1772816"/>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397" y="4149080"/>
            <a:ext cx="2609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4869160"/>
            <a:ext cx="3124200" cy="146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955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endParaRPr lang="cs-CZ"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Oxford University is the oldest university in the World.</a:t>
            </a:r>
            <a:r>
              <a:rPr lang="cs-CZ" sz="2000" dirty="0" smtClean="0">
                <a:latin typeface="Comic Sans MS" pitchFamily="66" charset="0"/>
              </a:rPr>
              <a:t> </a:t>
            </a:r>
            <a:r>
              <a:rPr lang="en-US" sz="2000" dirty="0" smtClean="0">
                <a:latin typeface="Comic Sans MS" pitchFamily="66" charset="0"/>
              </a:rPr>
              <a:t>There are 38 colleges and six permanent private halls</a:t>
            </a:r>
            <a:r>
              <a:rPr lang="cs-CZ" sz="2000" dirty="0" smtClean="0">
                <a:latin typeface="Comic Sans MS" pitchFamily="66" charset="0"/>
              </a:rPr>
              <a:t>, eg.: </a:t>
            </a:r>
            <a:r>
              <a:rPr lang="cs-CZ" sz="2000" dirty="0" err="1" smtClean="0">
                <a:latin typeface="Comic Sans MS" pitchFamily="66" charset="0"/>
              </a:rPr>
              <a:t>All</a:t>
            </a:r>
            <a:r>
              <a:rPr lang="cs-CZ" sz="2000" dirty="0" smtClean="0">
                <a:latin typeface="Comic Sans MS" pitchFamily="66" charset="0"/>
              </a:rPr>
              <a:t> </a:t>
            </a:r>
            <a:r>
              <a:rPr lang="cs-CZ" sz="2000" dirty="0" err="1" smtClean="0">
                <a:latin typeface="Comic Sans MS" pitchFamily="66" charset="0"/>
              </a:rPr>
              <a:t>Souls</a:t>
            </a:r>
            <a:r>
              <a:rPr lang="cs-CZ" sz="2000" dirty="0" smtClean="0">
                <a:latin typeface="Comic Sans MS" pitchFamily="66" charset="0"/>
              </a:rPr>
              <a:t>, </a:t>
            </a:r>
            <a:r>
              <a:rPr lang="cs-CZ" sz="2000" dirty="0" err="1" smtClean="0">
                <a:latin typeface="Comic Sans MS" pitchFamily="66" charset="0"/>
              </a:rPr>
              <a:t>Trinity</a:t>
            </a:r>
            <a:r>
              <a:rPr lang="cs-CZ" sz="2000" dirty="0" smtClean="0">
                <a:latin typeface="Comic Sans MS" pitchFamily="66" charset="0"/>
              </a:rPr>
              <a:t> </a:t>
            </a:r>
            <a:r>
              <a:rPr lang="cs-CZ" sz="2000" dirty="0" err="1" smtClean="0">
                <a:latin typeface="Comic Sans MS" pitchFamily="66" charset="0"/>
              </a:rPr>
              <a:t>College</a:t>
            </a:r>
            <a:r>
              <a:rPr lang="cs-CZ" sz="2000" dirty="0" smtClean="0">
                <a:latin typeface="Comic Sans MS" pitchFamily="66" charset="0"/>
              </a:rPr>
              <a:t>, Christ </a:t>
            </a:r>
            <a:r>
              <a:rPr lang="cs-CZ" sz="2000" dirty="0" err="1" smtClean="0">
                <a:latin typeface="Comic Sans MS" pitchFamily="66" charset="0"/>
              </a:rPr>
              <a:t>Church</a:t>
            </a:r>
            <a:r>
              <a:rPr lang="cs-CZ" sz="2000" dirty="0" smtClean="0">
                <a:latin typeface="Comic Sans MS" pitchFamily="66" charset="0"/>
              </a:rPr>
              <a:t>, New </a:t>
            </a:r>
            <a:r>
              <a:rPr lang="cs-CZ" sz="2000" dirty="0" err="1" smtClean="0">
                <a:latin typeface="Comic Sans MS" pitchFamily="66" charset="0"/>
              </a:rPr>
              <a:t>College</a:t>
            </a:r>
            <a:r>
              <a:rPr lang="cs-CZ" sz="2000" dirty="0" smtClean="0">
                <a:latin typeface="Comic Sans MS" pitchFamily="66" charset="0"/>
              </a:rPr>
              <a:t>, </a:t>
            </a:r>
            <a:r>
              <a:rPr lang="cs-CZ" sz="2000" dirty="0" err="1" smtClean="0">
                <a:latin typeface="Comic Sans MS" pitchFamily="66" charset="0"/>
              </a:rPr>
              <a:t>Pembroke</a:t>
            </a:r>
            <a:r>
              <a:rPr lang="cs-CZ" sz="2000" dirty="0" smtClean="0">
                <a:latin typeface="Comic Sans MS" pitchFamily="66" charset="0"/>
              </a:rPr>
              <a:t> </a:t>
            </a:r>
            <a:r>
              <a:rPr lang="cs-CZ" sz="2000" dirty="0" err="1" smtClean="0">
                <a:latin typeface="Comic Sans MS" pitchFamily="66" charset="0"/>
              </a:rPr>
              <a:t>College</a:t>
            </a:r>
            <a:r>
              <a:rPr lang="cs-CZ" sz="2000" dirty="0" smtClean="0">
                <a:latin typeface="Comic Sans MS" pitchFamily="66" charset="0"/>
              </a:rPr>
              <a:t>, </a:t>
            </a:r>
            <a:r>
              <a:rPr lang="cs-CZ" sz="2000" dirty="0" err="1" smtClean="0">
                <a:latin typeface="Comic Sans MS" pitchFamily="66" charset="0"/>
              </a:rPr>
              <a:t>etc</a:t>
            </a:r>
            <a:r>
              <a:rPr lang="cs-CZ" sz="2000" dirty="0" smtClean="0">
                <a:latin typeface="Comic Sans MS" pitchFamily="66" charset="0"/>
              </a:rPr>
              <a:t>..</a:t>
            </a:r>
          </a:p>
          <a:p>
            <a:pPr algn="just">
              <a:lnSpc>
                <a:spcPct val="150000"/>
              </a:lnSpc>
            </a:pPr>
            <a:r>
              <a:rPr lang="en-US" sz="2000" dirty="0" smtClean="0">
                <a:latin typeface="Comic Sans MS" pitchFamily="66" charset="0"/>
              </a:rPr>
              <a:t>The Boat Race is an annual rowing race between the Oxford University Boat Club and the Cambridge University Boat Club</a:t>
            </a:r>
            <a:r>
              <a:rPr lang="cs-CZ" sz="2000" dirty="0" smtClean="0">
                <a:latin typeface="Comic Sans MS" pitchFamily="66" charset="0"/>
              </a:rPr>
              <a:t>.</a:t>
            </a:r>
            <a:r>
              <a:rPr lang="en-US" sz="2000" dirty="0" smtClean="0">
                <a:latin typeface="Comic Sans MS" pitchFamily="66" charset="0"/>
              </a:rPr>
              <a:t> It is also known as the University Boat Race</a:t>
            </a:r>
            <a:r>
              <a:rPr lang="cs-CZ" sz="2000" dirty="0" smtClean="0">
                <a:latin typeface="Comic Sans MS" pitchFamily="66" charset="0"/>
              </a:rPr>
              <a:t>.</a:t>
            </a:r>
            <a:r>
              <a:rPr lang="en-US" sz="2000" dirty="0" smtClean="0">
                <a:latin typeface="Comic Sans MS" pitchFamily="66" charset="0"/>
              </a:rPr>
              <a:t> It usually takes place on the last Saturday of March or the first Saturday of April.</a:t>
            </a:r>
            <a:endParaRPr lang="cs-CZ" sz="2000" dirty="0" smtClean="0">
              <a:latin typeface="Comic Sans MS" pitchFamily="66" charset="0"/>
            </a:endParaRPr>
          </a:p>
          <a:p>
            <a:pPr marL="0" indent="0" algn="just">
              <a:lnSpc>
                <a:spcPct val="150000"/>
              </a:lnSpc>
              <a:buNone/>
            </a:pPr>
            <a:endParaRPr lang="cs-CZ"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smtClean="0">
                <a:solidFill>
                  <a:schemeClr val="accent4">
                    <a:lumMod val="75000"/>
                  </a:schemeClr>
                </a:solidFill>
                <a:latin typeface="Comic Sans MS" pitchFamily="66" charset="0"/>
              </a:rPr>
              <a:t>Oxford</a:t>
            </a: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r>
              <a:rPr lang="cs-CZ" b="1" dirty="0" smtClean="0">
                <a:solidFill>
                  <a:schemeClr val="accent4">
                    <a:lumMod val="75000"/>
                  </a:schemeClr>
                </a:solidFill>
                <a:latin typeface="Comic Sans MS" pitchFamily="66" charset="0"/>
              </a:rPr>
              <a:t>University </a:t>
            </a:r>
            <a:r>
              <a:rPr lang="cs-CZ" b="1" dirty="0" err="1" smtClean="0">
                <a:solidFill>
                  <a:schemeClr val="accent4">
                    <a:lumMod val="75000"/>
                  </a:schemeClr>
                </a:solidFill>
                <a:latin typeface="Comic Sans MS" pitchFamily="66" charset="0"/>
              </a:rPr>
              <a:t>Boat</a:t>
            </a:r>
            <a:r>
              <a:rPr lang="cs-CZ" b="1" dirty="0" smtClean="0">
                <a:solidFill>
                  <a:schemeClr val="accent4">
                    <a:lumMod val="75000"/>
                  </a:schemeClr>
                </a:solidFill>
                <a:latin typeface="Comic Sans MS" pitchFamily="66" charset="0"/>
              </a:rPr>
              <a:t> </a:t>
            </a:r>
            <a:r>
              <a:rPr lang="cs-CZ" b="1" smtClean="0">
                <a:solidFill>
                  <a:schemeClr val="accent4">
                    <a:lumMod val="75000"/>
                  </a:schemeClr>
                </a:solidFill>
                <a:latin typeface="Comic Sans MS" pitchFamily="66" charset="0"/>
              </a:rPr>
              <a:t>Race</a:t>
            </a:r>
            <a:endParaRPr lang="cs-CZ" b="1" dirty="0">
              <a:solidFill>
                <a:schemeClr val="accent4">
                  <a:lumMod val="75000"/>
                </a:schemeClr>
              </a:solidFill>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14908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955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solidFill>
                  <a:schemeClr val="accent4">
                    <a:lumMod val="75000"/>
                  </a:schemeClr>
                </a:solidFill>
                <a:latin typeface="Comic Sans MS" pitchFamily="66" charset="0"/>
              </a:rPr>
              <a:t>Stratford-</a:t>
            </a:r>
            <a:r>
              <a:rPr lang="cs-CZ" dirty="0" err="1">
                <a:solidFill>
                  <a:schemeClr val="accent4">
                    <a:lumMod val="75000"/>
                  </a:schemeClr>
                </a:solidFill>
                <a:latin typeface="Comic Sans MS" pitchFamily="66" charset="0"/>
              </a:rPr>
              <a:t>upon</a:t>
            </a:r>
            <a:r>
              <a:rPr lang="cs-CZ" dirty="0">
                <a:solidFill>
                  <a:schemeClr val="accent4">
                    <a:lumMod val="75000"/>
                  </a:schemeClr>
                </a:solidFill>
                <a:latin typeface="Comic Sans MS" pitchFamily="66" charset="0"/>
              </a:rPr>
              <a:t>-Avon</a:t>
            </a:r>
          </a:p>
        </p:txBody>
      </p:sp>
      <p:sp>
        <p:nvSpPr>
          <p:cNvPr id="3" name="Zástupný symbol obsahu 2"/>
          <p:cNvSpPr>
            <a:spLocks noGrp="1"/>
          </p:cNvSpPr>
          <p:nvPr>
            <p:ph idx="1"/>
          </p:nvPr>
        </p:nvSpPr>
        <p:spPr/>
        <p:txBody>
          <a:bodyPr>
            <a:normAutofit/>
          </a:bodyPr>
          <a:lstStyle/>
          <a:p>
            <a:pPr algn="just">
              <a:lnSpc>
                <a:spcPct val="150000"/>
              </a:lnSpc>
            </a:pPr>
            <a:r>
              <a:rPr lang="en-US" sz="2000" dirty="0">
                <a:latin typeface="Comic Sans MS" pitchFamily="66" charset="0"/>
              </a:rPr>
              <a:t>Stratford-upon-Avon </a:t>
            </a:r>
            <a:r>
              <a:rPr lang="en-US" sz="2000" dirty="0" smtClean="0">
                <a:latin typeface="Comic Sans MS" pitchFamily="66" charset="0"/>
              </a:rPr>
              <a:t>is </a:t>
            </a:r>
            <a:r>
              <a:rPr lang="en-US" sz="2000" dirty="0">
                <a:latin typeface="Comic Sans MS" pitchFamily="66" charset="0"/>
              </a:rPr>
              <a:t>a market town and civil parish in south Warwickshire, England. It lies on the River </a:t>
            </a:r>
            <a:r>
              <a:rPr lang="en-US" sz="2000" dirty="0" smtClean="0">
                <a:latin typeface="Comic Sans MS" pitchFamily="66" charset="0"/>
              </a:rPr>
              <a:t>Avon</a:t>
            </a:r>
            <a:r>
              <a:rPr lang="cs-CZ" sz="2000" dirty="0" smtClean="0">
                <a:latin typeface="Comic Sans MS" pitchFamily="66" charset="0"/>
              </a:rPr>
              <a:t>.</a:t>
            </a:r>
          </a:p>
          <a:p>
            <a:pPr algn="just">
              <a:lnSpc>
                <a:spcPct val="150000"/>
              </a:lnSpc>
            </a:pPr>
            <a:r>
              <a:rPr lang="en-US" sz="2000" dirty="0" smtClean="0">
                <a:latin typeface="Comic Sans MS" pitchFamily="66" charset="0"/>
              </a:rPr>
              <a:t>The </a:t>
            </a:r>
            <a:r>
              <a:rPr lang="en-US" sz="2000" dirty="0">
                <a:latin typeface="Comic Sans MS" pitchFamily="66" charset="0"/>
              </a:rPr>
              <a:t>town is a popular tourist destination owing to its status as birthplace of the playwright and poet William </a:t>
            </a:r>
            <a:r>
              <a:rPr lang="en-US" sz="2000" dirty="0" smtClean="0">
                <a:latin typeface="Comic Sans MS" pitchFamily="66" charset="0"/>
              </a:rPr>
              <a:t>Shakespeare</a:t>
            </a:r>
            <a:r>
              <a:rPr lang="cs-CZ" sz="2000" dirty="0" smtClean="0">
                <a:latin typeface="Comic Sans MS" pitchFamily="66" charset="0"/>
              </a:rPr>
              <a:t>.</a:t>
            </a:r>
          </a:p>
          <a:p>
            <a:pPr algn="just">
              <a:lnSpc>
                <a:spcPct val="150000"/>
              </a:lnSpc>
            </a:pPr>
            <a:r>
              <a:rPr lang="en-US" sz="2000" dirty="0" smtClean="0">
                <a:latin typeface="Comic Sans MS" pitchFamily="66" charset="0"/>
              </a:rPr>
              <a:t>The </a:t>
            </a:r>
            <a:r>
              <a:rPr lang="en-US" sz="2000" dirty="0">
                <a:latin typeface="Comic Sans MS" pitchFamily="66" charset="0"/>
              </a:rPr>
              <a:t>Royal Shakespeare Company resides in Stratford's Royal Shakespeare Theatre, one of Britain's most important cultural venues.</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err="1" smtClean="0">
                <a:solidFill>
                  <a:schemeClr val="accent4">
                    <a:lumMod val="75000"/>
                  </a:schemeClr>
                </a:solidFill>
                <a:latin typeface="Comic Sans MS" pitchFamily="66" charset="0"/>
              </a:rPr>
              <a:t>Shakespeare´s</a:t>
            </a:r>
            <a:r>
              <a:rPr lang="cs-CZ" b="1" dirty="0" smtClean="0">
                <a:solidFill>
                  <a:schemeClr val="accent4">
                    <a:lumMod val="75000"/>
                  </a:schemeClr>
                </a:solidFill>
                <a:latin typeface="Comic Sans MS" pitchFamily="66" charset="0"/>
              </a:rPr>
              <a:t> </a:t>
            </a:r>
            <a:r>
              <a:rPr lang="cs-CZ" b="1" dirty="0" err="1" smtClean="0">
                <a:solidFill>
                  <a:schemeClr val="accent4">
                    <a:lumMod val="75000"/>
                  </a:schemeClr>
                </a:solidFill>
                <a:latin typeface="Comic Sans MS" pitchFamily="66" charset="0"/>
              </a:rPr>
              <a:t>Home</a:t>
            </a:r>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endParaRPr lang="cs-CZ" b="1" dirty="0">
              <a:solidFill>
                <a:schemeClr val="accent4">
                  <a:lumMod val="75000"/>
                </a:schemeClr>
              </a:solidFill>
              <a:latin typeface="Comic Sans MS" pitchFamily="66" charset="0"/>
            </a:endParaRPr>
          </a:p>
          <a:p>
            <a:endParaRPr lang="cs-CZ" b="1" dirty="0" smtClean="0">
              <a:solidFill>
                <a:schemeClr val="accent4">
                  <a:lumMod val="75000"/>
                </a:schemeClr>
              </a:solidFill>
              <a:latin typeface="Comic Sans MS" pitchFamily="66" charset="0"/>
            </a:endParaRPr>
          </a:p>
          <a:p>
            <a:r>
              <a:rPr lang="cs-CZ" b="1" dirty="0" smtClean="0">
                <a:solidFill>
                  <a:schemeClr val="accent4">
                    <a:lumMod val="75000"/>
                  </a:schemeClr>
                </a:solidFill>
                <a:latin typeface="Comic Sans MS" pitchFamily="66" charset="0"/>
              </a:rPr>
              <a:t>Stratford-</a:t>
            </a:r>
            <a:r>
              <a:rPr lang="cs-CZ" b="1" dirty="0" err="1" smtClean="0">
                <a:solidFill>
                  <a:schemeClr val="accent4">
                    <a:lumMod val="75000"/>
                  </a:schemeClr>
                </a:solidFill>
                <a:latin typeface="Comic Sans MS" pitchFamily="66" charset="0"/>
              </a:rPr>
              <a:t>upon</a:t>
            </a:r>
            <a:r>
              <a:rPr lang="cs-CZ" b="1" dirty="0" smtClean="0">
                <a:solidFill>
                  <a:schemeClr val="accent4">
                    <a:lumMod val="75000"/>
                  </a:schemeClr>
                </a:solidFill>
                <a:latin typeface="Comic Sans MS" pitchFamily="66" charset="0"/>
              </a:rPr>
              <a:t>-Avon</a:t>
            </a:r>
            <a:endParaRPr lang="cs-CZ" b="1" dirty="0">
              <a:solidFill>
                <a:schemeClr val="accent4">
                  <a:lumMod val="75000"/>
                </a:schemeClr>
              </a:solidFill>
              <a:latin typeface="Comic Sans MS"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15649"/>
            <a:ext cx="2664296"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948" y="4289611"/>
            <a:ext cx="262890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955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err="1" smtClean="0">
                <a:solidFill>
                  <a:schemeClr val="accent4">
                    <a:lumMod val="75000"/>
                  </a:schemeClr>
                </a:solidFill>
                <a:latin typeface="Comic Sans MS" pitchFamily="66" charset="0"/>
              </a:rPr>
              <a:t>Stonehenge</a:t>
            </a:r>
            <a:endParaRPr lang="cs-CZ"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fontScale="92500" lnSpcReduction="20000"/>
          </a:bodyPr>
          <a:lstStyle/>
          <a:p>
            <a:pPr algn="just">
              <a:lnSpc>
                <a:spcPct val="150000"/>
              </a:lnSpc>
            </a:pPr>
            <a:r>
              <a:rPr lang="en-US" sz="2000" dirty="0">
                <a:latin typeface="Comic Sans MS" pitchFamily="66" charset="0"/>
              </a:rPr>
              <a:t>Stonehenge is a prehistoric monument located in the English county of </a:t>
            </a:r>
            <a:r>
              <a:rPr lang="en-US" sz="2000" dirty="0" smtClean="0">
                <a:latin typeface="Comic Sans MS" pitchFamily="66" charset="0"/>
              </a:rPr>
              <a:t>Wiltshire. </a:t>
            </a:r>
            <a:r>
              <a:rPr lang="en-US" sz="2000" dirty="0">
                <a:latin typeface="Comic Sans MS" pitchFamily="66" charset="0"/>
              </a:rPr>
              <a:t>One of the most famous sites in the world, Stonehenge is composed of a circular setting of large standing stones set within earthworks. </a:t>
            </a:r>
            <a:endParaRPr lang="cs-CZ" sz="2000" dirty="0" smtClean="0">
              <a:latin typeface="Comic Sans MS" pitchFamily="66" charset="0"/>
            </a:endParaRPr>
          </a:p>
          <a:p>
            <a:pPr algn="just">
              <a:lnSpc>
                <a:spcPct val="150000"/>
              </a:lnSpc>
            </a:pPr>
            <a:r>
              <a:rPr lang="en-US" sz="2000" dirty="0">
                <a:latin typeface="Comic Sans MS" pitchFamily="66" charset="0"/>
              </a:rPr>
              <a:t>Archaeologists believe the stone monument was constructed anywhere from 3000 BC to 2000 </a:t>
            </a:r>
            <a:r>
              <a:rPr lang="en-US" sz="2000" dirty="0" smtClean="0">
                <a:latin typeface="Comic Sans MS" pitchFamily="66" charset="0"/>
              </a:rPr>
              <a:t>BC</a:t>
            </a:r>
            <a:r>
              <a:rPr lang="cs-CZ" sz="2000" dirty="0" smtClean="0">
                <a:latin typeface="Comic Sans MS" pitchFamily="66" charset="0"/>
              </a:rPr>
              <a:t>.</a:t>
            </a:r>
          </a:p>
          <a:p>
            <a:pPr algn="just">
              <a:lnSpc>
                <a:spcPct val="150000"/>
              </a:lnSpc>
            </a:pPr>
            <a:r>
              <a:rPr lang="en-US" sz="2000" dirty="0">
                <a:latin typeface="Comic Sans MS" pitchFamily="66" charset="0"/>
              </a:rPr>
              <a:t>Stonehenge was produced by a culture that left no written </a:t>
            </a:r>
            <a:r>
              <a:rPr lang="en-US" sz="2000" dirty="0" smtClean="0">
                <a:latin typeface="Comic Sans MS" pitchFamily="66" charset="0"/>
              </a:rPr>
              <a:t>records</a:t>
            </a:r>
            <a:r>
              <a:rPr lang="cs-CZ" sz="2000" dirty="0" smtClean="0">
                <a:latin typeface="Comic Sans MS" pitchFamily="66" charset="0"/>
              </a:rPr>
              <a:t>.</a:t>
            </a:r>
            <a:r>
              <a:rPr lang="en-US" sz="2000" dirty="0">
                <a:latin typeface="Comic Sans MS" pitchFamily="66" charset="0"/>
              </a:rPr>
              <a:t> Proposed functions for the site include usage as an astronomical observatory, or as a religious site.</a:t>
            </a:r>
            <a:endParaRPr lang="cs-CZ"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626" y="3826346"/>
            <a:ext cx="2019300"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9558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err="1" smtClean="0">
                <a:solidFill>
                  <a:schemeClr val="accent4">
                    <a:lumMod val="75000"/>
                  </a:schemeClr>
                </a:solidFill>
                <a:latin typeface="Comic Sans MS" pitchFamily="66" charset="0"/>
              </a:rPr>
              <a:t>Hadrian´s</a:t>
            </a:r>
            <a:r>
              <a:rPr lang="cs-CZ" dirty="0" smtClean="0">
                <a:solidFill>
                  <a:schemeClr val="accent4">
                    <a:lumMod val="75000"/>
                  </a:schemeClr>
                </a:solidFill>
                <a:latin typeface="Comic Sans MS" pitchFamily="66" charset="0"/>
              </a:rPr>
              <a:t> Wall</a:t>
            </a:r>
            <a:endParaRPr lang="cs-CZ"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fontScale="70000" lnSpcReduction="20000"/>
          </a:bodyPr>
          <a:lstStyle/>
          <a:p>
            <a:pPr algn="just">
              <a:lnSpc>
                <a:spcPct val="150000"/>
              </a:lnSpc>
            </a:pPr>
            <a:r>
              <a:rPr lang="en-US" sz="2000" dirty="0">
                <a:latin typeface="Comic Sans MS" pitchFamily="66" charset="0"/>
              </a:rPr>
              <a:t>Hadrian's Wall </a:t>
            </a:r>
            <a:r>
              <a:rPr lang="en-US" sz="2000" dirty="0" smtClean="0">
                <a:latin typeface="Comic Sans MS" pitchFamily="66" charset="0"/>
              </a:rPr>
              <a:t> </a:t>
            </a:r>
            <a:r>
              <a:rPr lang="en-US" sz="2000" dirty="0">
                <a:latin typeface="Comic Sans MS" pitchFamily="66" charset="0"/>
              </a:rPr>
              <a:t>was a defensive fortification in Roman Britain. Begun in AD 122, during the rule of emperor Hadrian, it was the first of two fortifications built across Great Britain, the second being the </a:t>
            </a:r>
            <a:r>
              <a:rPr lang="en-US" sz="2000" dirty="0" err="1">
                <a:latin typeface="Comic Sans MS" pitchFamily="66" charset="0"/>
              </a:rPr>
              <a:t>Antonine</a:t>
            </a:r>
            <a:r>
              <a:rPr lang="en-US" sz="2000" dirty="0">
                <a:latin typeface="Comic Sans MS" pitchFamily="66" charset="0"/>
              </a:rPr>
              <a:t> Wall, lesser known of the two because its physical remains are less evident today</a:t>
            </a:r>
            <a:r>
              <a:rPr lang="en-US" sz="2000" dirty="0" smtClean="0">
                <a:latin typeface="Comic Sans MS" pitchFamily="66" charset="0"/>
              </a:rPr>
              <a:t>. </a:t>
            </a:r>
            <a:endParaRPr lang="en-US" sz="2000" dirty="0">
              <a:latin typeface="Comic Sans MS" pitchFamily="66" charset="0"/>
            </a:endParaRPr>
          </a:p>
          <a:p>
            <a:pPr algn="just">
              <a:lnSpc>
                <a:spcPct val="150000"/>
              </a:lnSpc>
            </a:pPr>
            <a:r>
              <a:rPr lang="en-US" sz="2000" dirty="0">
                <a:latin typeface="Comic Sans MS" pitchFamily="66" charset="0"/>
              </a:rPr>
              <a:t>The wall was the most heavily fortified border in the Empire</a:t>
            </a:r>
            <a:r>
              <a:rPr lang="en-US" sz="2000" dirty="0" smtClean="0">
                <a:latin typeface="Comic Sans MS" pitchFamily="66" charset="0"/>
              </a:rPr>
              <a:t>. </a:t>
            </a:r>
            <a:r>
              <a:rPr lang="en-US" sz="2000" dirty="0">
                <a:latin typeface="Comic Sans MS" pitchFamily="66" charset="0"/>
              </a:rPr>
              <a:t>In addition to its role as a military fortification, it is thought that many of the gates through the wall would have served as customs posts to allow trade and levy taxation</a:t>
            </a:r>
            <a:r>
              <a:rPr lang="en-US" sz="2000" dirty="0" smtClean="0">
                <a:latin typeface="Comic Sans MS" pitchFamily="66" charset="0"/>
              </a:rPr>
              <a:t>.</a:t>
            </a:r>
            <a:endParaRPr lang="en-US" sz="2000" dirty="0">
              <a:latin typeface="Comic Sans MS" pitchFamily="66" charset="0"/>
            </a:endParaRPr>
          </a:p>
          <a:p>
            <a:pPr algn="just">
              <a:lnSpc>
                <a:spcPct val="150000"/>
              </a:lnSpc>
            </a:pPr>
            <a:r>
              <a:rPr lang="en-US" sz="2000" dirty="0">
                <a:latin typeface="Comic Sans MS" pitchFamily="66" charset="0"/>
              </a:rPr>
              <a:t>A significant portion of the wall still exists, particularly the mid-section, and for much of its length the wall can be followed on foot by Hadrian's Wall Path or by cycle on National Cycle Route 72. It is the most popular tourist attraction in Northern England. It was made a UNESCO World Heritage Site in 1987. </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2581275"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05064"/>
            <a:ext cx="22574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983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solidFill>
                  <a:schemeClr val="accent4">
                    <a:lumMod val="75000"/>
                  </a:schemeClr>
                </a:solidFill>
                <a:latin typeface="Comic Sans MS" pitchFamily="66" charset="0"/>
              </a:rPr>
              <a:t>Loch Ness </a:t>
            </a:r>
            <a:r>
              <a:rPr lang="cs-CZ" dirty="0" err="1" smtClean="0">
                <a:solidFill>
                  <a:schemeClr val="accent4">
                    <a:lumMod val="75000"/>
                  </a:schemeClr>
                </a:solidFill>
                <a:latin typeface="Comic Sans MS" pitchFamily="66" charset="0"/>
              </a:rPr>
              <a:t>Lake</a:t>
            </a:r>
            <a:endParaRPr lang="cs-CZ" dirty="0">
              <a:solidFill>
                <a:schemeClr val="accent4">
                  <a:lumMod val="75000"/>
                </a:schemeClr>
              </a:solidFill>
              <a:latin typeface="Comic Sans MS" pitchFamily="66" charset="0"/>
            </a:endParaRPr>
          </a:p>
        </p:txBody>
      </p:sp>
      <p:sp>
        <p:nvSpPr>
          <p:cNvPr id="3" name="Zástupný symbol obsahu 2"/>
          <p:cNvSpPr>
            <a:spLocks noGrp="1"/>
          </p:cNvSpPr>
          <p:nvPr>
            <p:ph idx="1"/>
          </p:nvPr>
        </p:nvSpPr>
        <p:spPr/>
        <p:txBody>
          <a:bodyPr>
            <a:normAutofit fontScale="92500" lnSpcReduction="10000"/>
          </a:bodyPr>
          <a:lstStyle/>
          <a:p>
            <a:pPr algn="just">
              <a:lnSpc>
                <a:spcPct val="150000"/>
              </a:lnSpc>
            </a:pPr>
            <a:r>
              <a:rPr lang="en-US" sz="2000" dirty="0">
                <a:latin typeface="Comic Sans MS" pitchFamily="66" charset="0"/>
              </a:rPr>
              <a:t>Loch Ness </a:t>
            </a:r>
            <a:r>
              <a:rPr lang="en-US" sz="2000" dirty="0" smtClean="0">
                <a:latin typeface="Comic Sans MS" pitchFamily="66" charset="0"/>
              </a:rPr>
              <a:t>is </a:t>
            </a:r>
            <a:r>
              <a:rPr lang="en-US" sz="2000" dirty="0">
                <a:latin typeface="Comic Sans MS" pitchFamily="66" charset="0"/>
              </a:rPr>
              <a:t>a large, deep, freshwater loch in the Scottish Highlands extending for approximately 37 </a:t>
            </a:r>
            <a:r>
              <a:rPr lang="en-US" sz="2000" dirty="0" smtClean="0">
                <a:latin typeface="Comic Sans MS" pitchFamily="66" charset="0"/>
              </a:rPr>
              <a:t>km </a:t>
            </a:r>
            <a:r>
              <a:rPr lang="en-US" sz="2000" dirty="0">
                <a:latin typeface="Comic Sans MS" pitchFamily="66" charset="0"/>
              </a:rPr>
              <a:t>southwest of Inverness</a:t>
            </a:r>
            <a:r>
              <a:rPr lang="en-US" sz="2000" dirty="0" smtClean="0">
                <a:latin typeface="Comic Sans MS" pitchFamily="66" charset="0"/>
              </a:rPr>
              <a:t>.. </a:t>
            </a:r>
            <a:r>
              <a:rPr lang="en-US" sz="2000" dirty="0">
                <a:latin typeface="Comic Sans MS" pitchFamily="66" charset="0"/>
              </a:rPr>
              <a:t>Loch Ness is best known for the alleged sightings of the </a:t>
            </a:r>
            <a:r>
              <a:rPr lang="en-US" sz="2000" dirty="0" err="1">
                <a:latin typeface="Comic Sans MS" pitchFamily="66" charset="0"/>
              </a:rPr>
              <a:t>cryptozoological</a:t>
            </a:r>
            <a:r>
              <a:rPr lang="en-US" sz="2000" dirty="0">
                <a:latin typeface="Comic Sans MS" pitchFamily="66" charset="0"/>
              </a:rPr>
              <a:t> Loch Ness Monster, also known affectionately as "Nessie". </a:t>
            </a:r>
          </a:p>
          <a:p>
            <a:pPr algn="just">
              <a:lnSpc>
                <a:spcPct val="150000"/>
              </a:lnSpc>
            </a:pPr>
            <a:r>
              <a:rPr lang="en-US" sz="2000" dirty="0">
                <a:latin typeface="Comic Sans MS" pitchFamily="66" charset="0"/>
              </a:rPr>
              <a:t>Loch Ness is the second largest Scottish loch by surface area at 56.4 </a:t>
            </a:r>
            <a:r>
              <a:rPr lang="en-US" sz="2000" dirty="0" smtClean="0">
                <a:latin typeface="Comic Sans MS" pitchFamily="66" charset="0"/>
              </a:rPr>
              <a:t>km2 </a:t>
            </a:r>
            <a:r>
              <a:rPr lang="en-US" sz="2000" dirty="0">
                <a:latin typeface="Comic Sans MS" pitchFamily="66" charset="0"/>
              </a:rPr>
              <a:t>after Loch Lomond, but due to its great depth, it is the largest by volume. Its deepest point is 230 m </a:t>
            </a:r>
            <a:r>
              <a:rPr lang="en-US" sz="2000" dirty="0" smtClean="0">
                <a:latin typeface="Comic Sans MS" pitchFamily="66" charset="0"/>
              </a:rPr>
              <a:t>deep</a:t>
            </a:r>
            <a:r>
              <a:rPr lang="cs-CZ" sz="2000" dirty="0" smtClean="0">
                <a:latin typeface="Comic Sans MS" pitchFamily="66" charset="0"/>
              </a:rPr>
              <a:t>.</a:t>
            </a:r>
            <a:r>
              <a:rPr lang="en-US" sz="2000" dirty="0" smtClean="0">
                <a:latin typeface="Comic Sans MS" pitchFamily="66" charset="0"/>
              </a:rPr>
              <a:t> It </a:t>
            </a:r>
            <a:r>
              <a:rPr lang="en-US" sz="2000" dirty="0">
                <a:latin typeface="Comic Sans MS" pitchFamily="66" charset="0"/>
              </a:rPr>
              <a:t>contains more fresh water than all the lakes in England and Wales </a:t>
            </a:r>
            <a:r>
              <a:rPr lang="en-US" sz="2000" dirty="0" smtClean="0">
                <a:latin typeface="Comic Sans MS" pitchFamily="66" charset="0"/>
              </a:rPr>
              <a:t>combined</a:t>
            </a:r>
            <a:r>
              <a:rPr lang="cs-CZ" sz="2000" dirty="0" smtClean="0">
                <a:latin typeface="Comic Sans MS" pitchFamily="66" charset="0"/>
              </a:rPr>
              <a:t>.</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72816"/>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05064"/>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983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802</Words>
  <Application>Microsoft Office PowerPoint</Application>
  <PresentationFormat>Prezentácia na obrazovke (4:3)</PresentationFormat>
  <Paragraphs>103</Paragraphs>
  <Slides>9</Slides>
  <Notes>0</Notes>
  <HiddenSlides>0</HiddenSlides>
  <MMClips>0</MMClips>
  <ScaleCrop>false</ScaleCrop>
  <HeadingPairs>
    <vt:vector size="4" baseType="variant">
      <vt:variant>
        <vt:lpstr>Motív</vt:lpstr>
      </vt:variant>
      <vt:variant>
        <vt:i4>1</vt:i4>
      </vt:variant>
      <vt:variant>
        <vt:lpstr>Nadpisy snímok</vt:lpstr>
      </vt:variant>
      <vt:variant>
        <vt:i4>9</vt:i4>
      </vt:variant>
    </vt:vector>
  </HeadingPairs>
  <TitlesOfParts>
    <vt:vector size="10" baseType="lpstr">
      <vt:lpstr>Motív Office</vt:lpstr>
      <vt:lpstr>Prezentácia programu PowerPoint</vt:lpstr>
      <vt:lpstr>Famous places in Great Britain</vt:lpstr>
      <vt:lpstr>London</vt:lpstr>
      <vt:lpstr>Cambridge and Oxford</vt:lpstr>
      <vt:lpstr>Prezentácia programu PowerPoint</vt:lpstr>
      <vt:lpstr>Stratford-upon-Avon</vt:lpstr>
      <vt:lpstr>Stonehenge</vt:lpstr>
      <vt:lpstr>Hadrian´s Wall</vt:lpstr>
      <vt:lpstr>Loch Ness Lake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19</cp:revision>
  <dcterms:created xsi:type="dcterms:W3CDTF">2012-07-08T14:06:12Z</dcterms:created>
  <dcterms:modified xsi:type="dcterms:W3CDTF">2012-08-13T17:06:39Z</dcterms:modified>
</cp:coreProperties>
</file>