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015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386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495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733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45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48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992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48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487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124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965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D1CDE-DCED-4AF7-A2CE-BFDBB207E19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99DF-B65F-44D3-A44F-A4BA0FED3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974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newspaper.li/empire-state-building/" TargetMode="External"/><Relationship Id="rId3" Type="http://schemas.openxmlformats.org/officeDocument/2006/relationships/hyperlink" Target="http://www.factmonster.com/ipka/A0108570.html" TargetMode="External"/><Relationship Id="rId7" Type="http://schemas.openxmlformats.org/officeDocument/2006/relationships/hyperlink" Target="http://www.historyofholland.com/peter-minuit.html" TargetMode="External"/><Relationship Id="rId2" Type="http://schemas.openxmlformats.org/officeDocument/2006/relationships/hyperlink" Target="http://en.wikipedia.org/wiki/Statue_of_Libert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orkandtravel-easy.blogspot.cz/2010/04/nejznamejsi-pamatky-usa.html" TargetMode="External"/><Relationship Id="rId5" Type="http://schemas.openxmlformats.org/officeDocument/2006/relationships/hyperlink" Target="http://novayorkturismo.com/manhattan-a-historia-da-cidade-mais-vibrante-do-mundo/peter-minuit/" TargetMode="External"/><Relationship Id="rId4" Type="http://schemas.openxmlformats.org/officeDocument/2006/relationships/hyperlink" Target="http://rsi-insurance.com/insurance-new-york.php" TargetMode="External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380617"/>
              </p:ext>
            </p:extLst>
          </p:nvPr>
        </p:nvGraphicFramePr>
        <p:xfrm>
          <a:off x="1666875" y="260350"/>
          <a:ext cx="5756275" cy="11277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</a:t>
                      </a: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  e-mail: soa@soazatec.cz, www.soazatec.cz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469049"/>
              </p:ext>
            </p:extLst>
          </p:nvPr>
        </p:nvGraphicFramePr>
        <p:xfrm>
          <a:off x="1684338" y="1628775"/>
          <a:ext cx="5767388" cy="8259475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New York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T. Chudý, J. Chudá: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Basic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Facts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about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English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Speaking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Countries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Fragment 1996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aseline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Angličtina Maturitní Témata, Nakladatelství PV 2006</a:t>
                      </a:r>
                      <a:endParaRPr lang="cs-CZ" sz="1100" smtClean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http://www.buzzle.com/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articles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/facts-about-new-york-city.html,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http://en.wikipedia.org/wiki/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Statue_of_Liberty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http://www.factmonster.com/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ipka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/A0108570.html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http://rsi-insurance.com/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insurance-new-york.php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http://novayorkturismo.com/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manhattan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-a-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historia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-da-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cidade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mais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vibrante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-do-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mundo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peter-minuit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http://workandtravel-easy.blogspot.cz/2010/04/nejznamejsi-pamatky-usa.html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7"/>
                        </a:rPr>
                        <a:t>http://www.historyofholland.com/peter-minuit.html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http://newspaper.li/empire-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state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building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http://www.joinlondon.co.uk/EN/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companys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links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new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york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holidays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best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-big-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apple</a:t>
                      </a:r>
                      <a:r>
                        <a:rPr lang="cs-CZ" sz="1100" i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06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0000"/>
                </a:solidFill>
                <a:latin typeface="Comic Sans MS" pitchFamily="66" charset="0"/>
              </a:rPr>
              <a:t>New York</a:t>
            </a:r>
            <a:endParaRPr lang="cs-CZ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46330"/>
            <a:ext cx="43924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5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FF0000"/>
                </a:solidFill>
                <a:latin typeface="Comic Sans MS" pitchFamily="66" charset="0"/>
              </a:rPr>
              <a:t>Facts</a:t>
            </a:r>
            <a:r>
              <a:rPr lang="cs-CZ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FF0000"/>
                </a:solidFill>
                <a:latin typeface="Comic Sans MS" pitchFamily="66" charset="0"/>
              </a:rPr>
              <a:t>about</a:t>
            </a:r>
            <a:r>
              <a:rPr lang="cs-CZ" sz="2400" dirty="0" smtClean="0">
                <a:solidFill>
                  <a:srgbClr val="FF0000"/>
                </a:solidFill>
                <a:latin typeface="Comic Sans MS" pitchFamily="66" charset="0"/>
              </a:rPr>
              <a:t> New York</a:t>
            </a:r>
            <a:endParaRPr lang="cs-CZ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New York City is the largest city in the United States. It is located in the southern part of New York State, at the mouth of the Hudson River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 1626, the Dutch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called</a:t>
            </a:r>
            <a:r>
              <a:rPr lang="cs-CZ" sz="2000" dirty="0" smtClean="0">
                <a:latin typeface="Comic Sans MS" pitchFamily="66" charset="0"/>
              </a:rPr>
              <a:t> Peter </a:t>
            </a:r>
            <a:r>
              <a:rPr lang="cs-CZ" sz="2000" dirty="0" err="1" smtClean="0">
                <a:latin typeface="Comic Sans MS" pitchFamily="66" charset="0"/>
              </a:rPr>
              <a:t>Minuit</a:t>
            </a:r>
            <a:r>
              <a:rPr lang="en-US" sz="2000" dirty="0" smtClean="0">
                <a:latin typeface="Comic Sans MS" pitchFamily="66" charset="0"/>
              </a:rPr>
              <a:t> purchased Manhattan Island from the Lenape Native Americans for 60 guilders (about $1000).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>
                <a:latin typeface="Comic Sans MS" pitchFamily="66" charset="0"/>
              </a:rPr>
              <a:t>A</a:t>
            </a:r>
            <a:r>
              <a:rPr lang="en-US" sz="2000" dirty="0" smtClean="0">
                <a:latin typeface="Comic Sans MS" pitchFamily="66" charset="0"/>
              </a:rPr>
              <a:t> permanent settlement was established at what is now New York, but it was originally called New Amsterdam by the Dutch governors.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Peter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Minuit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buying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Manhatan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Island</a:t>
            </a: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Peter </a:t>
            </a:r>
            <a:r>
              <a:rPr lang="cs-CZ" b="1" dirty="0" err="1">
                <a:solidFill>
                  <a:srgbClr val="FF0000"/>
                </a:solidFill>
                <a:latin typeface="Comic Sans MS" pitchFamily="66" charset="0"/>
              </a:rPr>
              <a:t>M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inuit</a:t>
            </a:r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365104"/>
            <a:ext cx="2105025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6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cs-CZ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English conquered the city from the Dutch in 1664, and “New Amsterdam” became “New York.”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New York City consists of five boroughs, namely, the Bronx, Brooklyn, Manhattan, Queens and Staten Island.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cs-CZ" sz="2000" dirty="0" smtClean="0">
                <a:latin typeface="Comic Sans MS" pitchFamily="66" charset="0"/>
              </a:rPr>
              <a:t>New York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also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called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smtClean="0">
                <a:latin typeface="Comic Sans MS" pitchFamily="66" charset="0"/>
              </a:rPr>
              <a:t>„Big Apple“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Population</a:t>
            </a:r>
            <a:r>
              <a:rPr lang="cs-CZ" sz="2000" dirty="0" smtClean="0">
                <a:latin typeface="Comic Sans MS" pitchFamily="66" charset="0"/>
              </a:rPr>
              <a:t> in New York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about</a:t>
            </a:r>
            <a:r>
              <a:rPr lang="cs-CZ" sz="2000" dirty="0" smtClean="0">
                <a:latin typeface="Comic Sans MS" pitchFamily="66" charset="0"/>
              </a:rPr>
              <a:t> 8.2 </a:t>
            </a:r>
            <a:r>
              <a:rPr lang="cs-CZ" sz="2000" dirty="0" err="1" smtClean="0">
                <a:latin typeface="Comic Sans MS" pitchFamily="66" charset="0"/>
              </a:rPr>
              <a:t>million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people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New York City is always buzzing with life and is rightly called, 'The City That Never Sleeps'.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80831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517232"/>
            <a:ext cx="2016224" cy="121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2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cs-CZ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most famous landmark of New York City is the very well-known Statue of Liberty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which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was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gift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from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French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people</a:t>
            </a:r>
            <a:r>
              <a:rPr lang="cs-CZ" sz="2000" dirty="0" smtClean="0">
                <a:latin typeface="Comic Sans MS" pitchFamily="66" charset="0"/>
              </a:rPr>
              <a:t> in 1886, </a:t>
            </a:r>
            <a:r>
              <a:rPr lang="cs-CZ" sz="2000" dirty="0" err="1" smtClean="0">
                <a:latin typeface="Comic Sans MS" pitchFamily="66" charset="0"/>
              </a:rPr>
              <a:t>it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on </a:t>
            </a:r>
            <a:r>
              <a:rPr lang="cs-CZ" sz="2000" dirty="0" err="1" smtClean="0">
                <a:latin typeface="Comic Sans MS" pitchFamily="66" charset="0"/>
              </a:rPr>
              <a:t>Liberty</a:t>
            </a:r>
            <a:r>
              <a:rPr lang="cs-CZ" sz="2000" dirty="0" smtClean="0">
                <a:latin typeface="Comic Sans MS" pitchFamily="66" charset="0"/>
              </a:rPr>
              <a:t> Island.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Another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famous</a:t>
            </a:r>
            <a:r>
              <a:rPr lang="cs-CZ" sz="2000" dirty="0" smtClean="0">
                <a:latin typeface="Comic Sans MS" pitchFamily="66" charset="0"/>
              </a:rPr>
              <a:t> place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Wall Street of Manhattan </a:t>
            </a:r>
            <a:r>
              <a:rPr lang="cs-CZ" sz="2000" dirty="0" err="1" smtClean="0">
                <a:latin typeface="Comic Sans MS" pitchFamily="66" charset="0"/>
              </a:rPr>
              <a:t>which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is a global financial center. The famous Empire State building of New York City is considered as one of the tallest buildings in the world, as also were The Twin Towers till 9/11.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Statue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of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Liberty</a:t>
            </a:r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Empire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State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Building</a:t>
            </a:r>
            <a:endParaRPr lang="cs-CZ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60" y="4437112"/>
            <a:ext cx="199072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60" y="1844824"/>
            <a:ext cx="230425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2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374</Words>
  <Application>Microsoft Office PowerPoint</Application>
  <PresentationFormat>Prezentácia na obrazovke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Motív Office</vt:lpstr>
      <vt:lpstr>Prezentácia programu PowerPoint</vt:lpstr>
      <vt:lpstr>New York</vt:lpstr>
      <vt:lpstr>Facts about New York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11</cp:revision>
  <dcterms:created xsi:type="dcterms:W3CDTF">2012-07-08T17:32:49Z</dcterms:created>
  <dcterms:modified xsi:type="dcterms:W3CDTF">2012-08-13T17:08:35Z</dcterms:modified>
</cp:coreProperties>
</file>