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sldIdLst>
    <p:sldId id="257" r:id="rId2"/>
    <p:sldId id="256" r:id="rId3"/>
    <p:sldId id="258" r:id="rId4"/>
    <p:sldId id="259" r:id="rId5"/>
    <p:sldId id="260" r:id="rId6"/>
    <p:sldId id="261" r:id="rId7"/>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29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sk-SK" smtClean="0"/>
              <a:t>Upravte štýly predlohy textu</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smtClean="0"/>
              <a:t>Upravte štýl predlohy podnadpisov</a:t>
            </a:r>
            <a:endParaRPr lang="cs-CZ"/>
          </a:p>
        </p:txBody>
      </p:sp>
      <p:sp>
        <p:nvSpPr>
          <p:cNvPr id="4" name="Zástupný symbol dátumu 3"/>
          <p:cNvSpPr>
            <a:spLocks noGrp="1"/>
          </p:cNvSpPr>
          <p:nvPr>
            <p:ph type="dt" sz="half" idx="10"/>
          </p:nvPr>
        </p:nvSpPr>
        <p:spPr/>
        <p:txBody>
          <a:bodyPr/>
          <a:lstStyle/>
          <a:p>
            <a:fld id="{25D3E95D-814E-4027-8295-A6B328CDCA1B}" type="datetimeFigureOut">
              <a:rPr lang="cs-CZ" smtClean="0"/>
              <a:t>17.11.2012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6CD8A688-2059-49BD-85A2-853773B33404}" type="slidenum">
              <a:rPr lang="cs-CZ" smtClean="0"/>
              <a:t>‹#›</a:t>
            </a:fld>
            <a:endParaRPr lang="cs-CZ"/>
          </a:p>
        </p:txBody>
      </p:sp>
    </p:spTree>
    <p:extLst>
      <p:ext uri="{BB962C8B-B14F-4D97-AF65-F5344CB8AC3E}">
        <p14:creationId xmlns:p14="http://schemas.microsoft.com/office/powerpoint/2010/main" val="16559743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cs-CZ"/>
          </a:p>
        </p:txBody>
      </p:sp>
      <p:sp>
        <p:nvSpPr>
          <p:cNvPr id="3" name="Zástupný symbol zvislého textu 2"/>
          <p:cNvSpPr>
            <a:spLocks noGrp="1"/>
          </p:cNvSpPr>
          <p:nvPr>
            <p:ph type="body" orient="vert" idx="1"/>
          </p:nvPr>
        </p:nvSpPr>
        <p:spPr/>
        <p:txBody>
          <a:bodyPr vert="eaVert"/>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dátumu 3"/>
          <p:cNvSpPr>
            <a:spLocks noGrp="1"/>
          </p:cNvSpPr>
          <p:nvPr>
            <p:ph type="dt" sz="half" idx="10"/>
          </p:nvPr>
        </p:nvSpPr>
        <p:spPr/>
        <p:txBody>
          <a:bodyPr/>
          <a:lstStyle/>
          <a:p>
            <a:fld id="{25D3E95D-814E-4027-8295-A6B328CDCA1B}" type="datetimeFigureOut">
              <a:rPr lang="cs-CZ" smtClean="0"/>
              <a:t>17.11.2012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6CD8A688-2059-49BD-85A2-853773B33404}" type="slidenum">
              <a:rPr lang="cs-CZ" smtClean="0"/>
              <a:t>‹#›</a:t>
            </a:fld>
            <a:endParaRPr lang="cs-CZ"/>
          </a:p>
        </p:txBody>
      </p:sp>
    </p:spTree>
    <p:extLst>
      <p:ext uri="{BB962C8B-B14F-4D97-AF65-F5344CB8AC3E}">
        <p14:creationId xmlns:p14="http://schemas.microsoft.com/office/powerpoint/2010/main" val="13962189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629400" y="274638"/>
            <a:ext cx="2057400" cy="5851525"/>
          </a:xfrm>
        </p:spPr>
        <p:txBody>
          <a:bodyPr vert="eaVert"/>
          <a:lstStyle/>
          <a:p>
            <a:r>
              <a:rPr lang="sk-SK" smtClean="0"/>
              <a:t>Upravte štýly predlohy textu</a:t>
            </a:r>
            <a:endParaRPr lang="cs-CZ"/>
          </a:p>
        </p:txBody>
      </p:sp>
      <p:sp>
        <p:nvSpPr>
          <p:cNvPr id="3" name="Zástupný symbol zvislého textu 2"/>
          <p:cNvSpPr>
            <a:spLocks noGrp="1"/>
          </p:cNvSpPr>
          <p:nvPr>
            <p:ph type="body" orient="vert" idx="1"/>
          </p:nvPr>
        </p:nvSpPr>
        <p:spPr>
          <a:xfrm>
            <a:off x="457200" y="274638"/>
            <a:ext cx="6019800" cy="5851525"/>
          </a:xfrm>
        </p:spPr>
        <p:txBody>
          <a:bodyPr vert="eaVert"/>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dátumu 3"/>
          <p:cNvSpPr>
            <a:spLocks noGrp="1"/>
          </p:cNvSpPr>
          <p:nvPr>
            <p:ph type="dt" sz="half" idx="10"/>
          </p:nvPr>
        </p:nvSpPr>
        <p:spPr/>
        <p:txBody>
          <a:bodyPr/>
          <a:lstStyle/>
          <a:p>
            <a:fld id="{25D3E95D-814E-4027-8295-A6B328CDCA1B}" type="datetimeFigureOut">
              <a:rPr lang="cs-CZ" smtClean="0"/>
              <a:t>17.11.2012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6CD8A688-2059-49BD-85A2-853773B33404}" type="slidenum">
              <a:rPr lang="cs-CZ" smtClean="0"/>
              <a:t>‹#›</a:t>
            </a:fld>
            <a:endParaRPr lang="cs-CZ"/>
          </a:p>
        </p:txBody>
      </p:sp>
    </p:spTree>
    <p:extLst>
      <p:ext uri="{BB962C8B-B14F-4D97-AF65-F5344CB8AC3E}">
        <p14:creationId xmlns:p14="http://schemas.microsoft.com/office/powerpoint/2010/main" val="41136268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cs-CZ"/>
          </a:p>
        </p:txBody>
      </p:sp>
      <p:sp>
        <p:nvSpPr>
          <p:cNvPr id="3" name="Zástupný symbol obsahu 2"/>
          <p:cNvSpPr>
            <a:spLocks noGrp="1"/>
          </p:cNvSpPr>
          <p:nvPr>
            <p:ph idx="1"/>
          </p:nvPr>
        </p:nvSpPr>
        <p:spPr/>
        <p:txBody>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dátumu 3"/>
          <p:cNvSpPr>
            <a:spLocks noGrp="1"/>
          </p:cNvSpPr>
          <p:nvPr>
            <p:ph type="dt" sz="half" idx="10"/>
          </p:nvPr>
        </p:nvSpPr>
        <p:spPr/>
        <p:txBody>
          <a:bodyPr/>
          <a:lstStyle/>
          <a:p>
            <a:fld id="{25D3E95D-814E-4027-8295-A6B328CDCA1B}" type="datetimeFigureOut">
              <a:rPr lang="cs-CZ" smtClean="0"/>
              <a:t>17.11.2012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6CD8A688-2059-49BD-85A2-853773B33404}" type="slidenum">
              <a:rPr lang="cs-CZ" smtClean="0"/>
              <a:t>‹#›</a:t>
            </a:fld>
            <a:endParaRPr lang="cs-CZ"/>
          </a:p>
        </p:txBody>
      </p:sp>
    </p:spTree>
    <p:extLst>
      <p:ext uri="{BB962C8B-B14F-4D97-AF65-F5344CB8AC3E}">
        <p14:creationId xmlns:p14="http://schemas.microsoft.com/office/powerpoint/2010/main" val="31205636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sk-SK" smtClean="0"/>
              <a:t>Upravte štýly predlohy textu</a:t>
            </a:r>
            <a:endParaRPr lang="cs-CZ"/>
          </a:p>
        </p:txBody>
      </p:sp>
      <p:sp>
        <p:nvSpPr>
          <p:cNvPr id="3" name="Zástupný symbol tex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smtClean="0"/>
              <a:t>Upravte štýl predlohy textu.</a:t>
            </a:r>
          </a:p>
        </p:txBody>
      </p:sp>
      <p:sp>
        <p:nvSpPr>
          <p:cNvPr id="4" name="Zástupný symbol dátumu 3"/>
          <p:cNvSpPr>
            <a:spLocks noGrp="1"/>
          </p:cNvSpPr>
          <p:nvPr>
            <p:ph type="dt" sz="half" idx="10"/>
          </p:nvPr>
        </p:nvSpPr>
        <p:spPr/>
        <p:txBody>
          <a:bodyPr/>
          <a:lstStyle/>
          <a:p>
            <a:fld id="{25D3E95D-814E-4027-8295-A6B328CDCA1B}" type="datetimeFigureOut">
              <a:rPr lang="cs-CZ" smtClean="0"/>
              <a:t>17.11.2012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6CD8A688-2059-49BD-85A2-853773B33404}" type="slidenum">
              <a:rPr lang="cs-CZ" smtClean="0"/>
              <a:t>‹#›</a:t>
            </a:fld>
            <a:endParaRPr lang="cs-CZ"/>
          </a:p>
        </p:txBody>
      </p:sp>
    </p:spTree>
    <p:extLst>
      <p:ext uri="{BB962C8B-B14F-4D97-AF65-F5344CB8AC3E}">
        <p14:creationId xmlns:p14="http://schemas.microsoft.com/office/powerpoint/2010/main" val="21881751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cs-CZ"/>
          </a:p>
        </p:txBody>
      </p:sp>
      <p:sp>
        <p:nvSpPr>
          <p:cNvPr id="3" name="Zástupný symbol obsah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obsah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5" name="Zástupný symbol dátumu 4"/>
          <p:cNvSpPr>
            <a:spLocks noGrp="1"/>
          </p:cNvSpPr>
          <p:nvPr>
            <p:ph type="dt" sz="half" idx="10"/>
          </p:nvPr>
        </p:nvSpPr>
        <p:spPr/>
        <p:txBody>
          <a:bodyPr/>
          <a:lstStyle/>
          <a:p>
            <a:fld id="{25D3E95D-814E-4027-8295-A6B328CDCA1B}" type="datetimeFigureOut">
              <a:rPr lang="cs-CZ" smtClean="0"/>
              <a:t>17.11.2012</a:t>
            </a:fld>
            <a:endParaRPr lang="cs-CZ"/>
          </a:p>
        </p:txBody>
      </p:sp>
      <p:sp>
        <p:nvSpPr>
          <p:cNvPr id="6" name="Zástupný symbol päty 5"/>
          <p:cNvSpPr>
            <a:spLocks noGrp="1"/>
          </p:cNvSpPr>
          <p:nvPr>
            <p:ph type="ftr" sz="quarter" idx="11"/>
          </p:nvPr>
        </p:nvSpPr>
        <p:spPr/>
        <p:txBody>
          <a:bodyPr/>
          <a:lstStyle/>
          <a:p>
            <a:endParaRPr lang="cs-CZ"/>
          </a:p>
        </p:txBody>
      </p:sp>
      <p:sp>
        <p:nvSpPr>
          <p:cNvPr id="7" name="Zástupný symbol čísla snímky 6"/>
          <p:cNvSpPr>
            <a:spLocks noGrp="1"/>
          </p:cNvSpPr>
          <p:nvPr>
            <p:ph type="sldNum" sz="quarter" idx="12"/>
          </p:nvPr>
        </p:nvSpPr>
        <p:spPr/>
        <p:txBody>
          <a:bodyPr/>
          <a:lstStyle/>
          <a:p>
            <a:fld id="{6CD8A688-2059-49BD-85A2-853773B33404}" type="slidenum">
              <a:rPr lang="cs-CZ" smtClean="0"/>
              <a:t>‹#›</a:t>
            </a:fld>
            <a:endParaRPr lang="cs-CZ"/>
          </a:p>
        </p:txBody>
      </p:sp>
    </p:spTree>
    <p:extLst>
      <p:ext uri="{BB962C8B-B14F-4D97-AF65-F5344CB8AC3E}">
        <p14:creationId xmlns:p14="http://schemas.microsoft.com/office/powerpoint/2010/main" val="39714095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sk-SK" smtClean="0"/>
              <a:t>Upravte štýly predlohy textu</a:t>
            </a:r>
            <a:endParaRPr lang="cs-CZ"/>
          </a:p>
        </p:txBody>
      </p:sp>
      <p:sp>
        <p:nvSpPr>
          <p:cNvPr id="3" name="Zástupný symbol tex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Upravte štýl predlohy textu.</a:t>
            </a:r>
          </a:p>
        </p:txBody>
      </p:sp>
      <p:sp>
        <p:nvSpPr>
          <p:cNvPr id="4" name="Zástupný symbol obsah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5" name="Zástupný symbol tex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Upravte štýl predlohy textu.</a:t>
            </a:r>
          </a:p>
        </p:txBody>
      </p:sp>
      <p:sp>
        <p:nvSpPr>
          <p:cNvPr id="6" name="Zástupný symbol obsah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7" name="Zástupný symbol dátumu 6"/>
          <p:cNvSpPr>
            <a:spLocks noGrp="1"/>
          </p:cNvSpPr>
          <p:nvPr>
            <p:ph type="dt" sz="half" idx="10"/>
          </p:nvPr>
        </p:nvSpPr>
        <p:spPr/>
        <p:txBody>
          <a:bodyPr/>
          <a:lstStyle/>
          <a:p>
            <a:fld id="{25D3E95D-814E-4027-8295-A6B328CDCA1B}" type="datetimeFigureOut">
              <a:rPr lang="cs-CZ" smtClean="0"/>
              <a:t>17.11.2012</a:t>
            </a:fld>
            <a:endParaRPr lang="cs-CZ"/>
          </a:p>
        </p:txBody>
      </p:sp>
      <p:sp>
        <p:nvSpPr>
          <p:cNvPr id="8" name="Zástupný symbol päty 7"/>
          <p:cNvSpPr>
            <a:spLocks noGrp="1"/>
          </p:cNvSpPr>
          <p:nvPr>
            <p:ph type="ftr" sz="quarter" idx="11"/>
          </p:nvPr>
        </p:nvSpPr>
        <p:spPr/>
        <p:txBody>
          <a:bodyPr/>
          <a:lstStyle/>
          <a:p>
            <a:endParaRPr lang="cs-CZ"/>
          </a:p>
        </p:txBody>
      </p:sp>
      <p:sp>
        <p:nvSpPr>
          <p:cNvPr id="9" name="Zástupný symbol čísla snímky 8"/>
          <p:cNvSpPr>
            <a:spLocks noGrp="1"/>
          </p:cNvSpPr>
          <p:nvPr>
            <p:ph type="sldNum" sz="quarter" idx="12"/>
          </p:nvPr>
        </p:nvSpPr>
        <p:spPr/>
        <p:txBody>
          <a:bodyPr/>
          <a:lstStyle/>
          <a:p>
            <a:fld id="{6CD8A688-2059-49BD-85A2-853773B33404}" type="slidenum">
              <a:rPr lang="cs-CZ" smtClean="0"/>
              <a:t>‹#›</a:t>
            </a:fld>
            <a:endParaRPr lang="cs-CZ"/>
          </a:p>
        </p:txBody>
      </p:sp>
    </p:spTree>
    <p:extLst>
      <p:ext uri="{BB962C8B-B14F-4D97-AF65-F5344CB8AC3E}">
        <p14:creationId xmlns:p14="http://schemas.microsoft.com/office/powerpoint/2010/main" val="37032252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cs-CZ"/>
          </a:p>
        </p:txBody>
      </p:sp>
      <p:sp>
        <p:nvSpPr>
          <p:cNvPr id="3" name="Zástupný symbol dátumu 2"/>
          <p:cNvSpPr>
            <a:spLocks noGrp="1"/>
          </p:cNvSpPr>
          <p:nvPr>
            <p:ph type="dt" sz="half" idx="10"/>
          </p:nvPr>
        </p:nvSpPr>
        <p:spPr/>
        <p:txBody>
          <a:bodyPr/>
          <a:lstStyle/>
          <a:p>
            <a:fld id="{25D3E95D-814E-4027-8295-A6B328CDCA1B}" type="datetimeFigureOut">
              <a:rPr lang="cs-CZ" smtClean="0"/>
              <a:t>17.11.2012</a:t>
            </a:fld>
            <a:endParaRPr lang="cs-CZ"/>
          </a:p>
        </p:txBody>
      </p:sp>
      <p:sp>
        <p:nvSpPr>
          <p:cNvPr id="4" name="Zástupný symbol päty 3"/>
          <p:cNvSpPr>
            <a:spLocks noGrp="1"/>
          </p:cNvSpPr>
          <p:nvPr>
            <p:ph type="ftr" sz="quarter" idx="11"/>
          </p:nvPr>
        </p:nvSpPr>
        <p:spPr/>
        <p:txBody>
          <a:bodyPr/>
          <a:lstStyle/>
          <a:p>
            <a:endParaRPr lang="cs-CZ"/>
          </a:p>
        </p:txBody>
      </p:sp>
      <p:sp>
        <p:nvSpPr>
          <p:cNvPr id="5" name="Zástupný symbol čísla snímky 4"/>
          <p:cNvSpPr>
            <a:spLocks noGrp="1"/>
          </p:cNvSpPr>
          <p:nvPr>
            <p:ph type="sldNum" sz="quarter" idx="12"/>
          </p:nvPr>
        </p:nvSpPr>
        <p:spPr/>
        <p:txBody>
          <a:bodyPr/>
          <a:lstStyle/>
          <a:p>
            <a:fld id="{6CD8A688-2059-49BD-85A2-853773B33404}" type="slidenum">
              <a:rPr lang="cs-CZ" smtClean="0"/>
              <a:t>‹#›</a:t>
            </a:fld>
            <a:endParaRPr lang="cs-CZ"/>
          </a:p>
        </p:txBody>
      </p:sp>
    </p:spTree>
    <p:extLst>
      <p:ext uri="{BB962C8B-B14F-4D97-AF65-F5344CB8AC3E}">
        <p14:creationId xmlns:p14="http://schemas.microsoft.com/office/powerpoint/2010/main" val="39441891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symbol dátumu 1"/>
          <p:cNvSpPr>
            <a:spLocks noGrp="1"/>
          </p:cNvSpPr>
          <p:nvPr>
            <p:ph type="dt" sz="half" idx="10"/>
          </p:nvPr>
        </p:nvSpPr>
        <p:spPr/>
        <p:txBody>
          <a:bodyPr/>
          <a:lstStyle/>
          <a:p>
            <a:fld id="{25D3E95D-814E-4027-8295-A6B328CDCA1B}" type="datetimeFigureOut">
              <a:rPr lang="cs-CZ" smtClean="0"/>
              <a:t>17.11.2012</a:t>
            </a:fld>
            <a:endParaRPr lang="cs-CZ"/>
          </a:p>
        </p:txBody>
      </p:sp>
      <p:sp>
        <p:nvSpPr>
          <p:cNvPr id="3" name="Zástupný symbol päty 2"/>
          <p:cNvSpPr>
            <a:spLocks noGrp="1"/>
          </p:cNvSpPr>
          <p:nvPr>
            <p:ph type="ftr" sz="quarter" idx="11"/>
          </p:nvPr>
        </p:nvSpPr>
        <p:spPr/>
        <p:txBody>
          <a:bodyPr/>
          <a:lstStyle/>
          <a:p>
            <a:endParaRPr lang="cs-CZ"/>
          </a:p>
        </p:txBody>
      </p:sp>
      <p:sp>
        <p:nvSpPr>
          <p:cNvPr id="4" name="Zástupný symbol čísla snímky 3"/>
          <p:cNvSpPr>
            <a:spLocks noGrp="1"/>
          </p:cNvSpPr>
          <p:nvPr>
            <p:ph type="sldNum" sz="quarter" idx="12"/>
          </p:nvPr>
        </p:nvSpPr>
        <p:spPr/>
        <p:txBody>
          <a:bodyPr/>
          <a:lstStyle/>
          <a:p>
            <a:fld id="{6CD8A688-2059-49BD-85A2-853773B33404}" type="slidenum">
              <a:rPr lang="cs-CZ" smtClean="0"/>
              <a:t>‹#›</a:t>
            </a:fld>
            <a:endParaRPr lang="cs-CZ"/>
          </a:p>
        </p:txBody>
      </p:sp>
    </p:spTree>
    <p:extLst>
      <p:ext uri="{BB962C8B-B14F-4D97-AF65-F5344CB8AC3E}">
        <p14:creationId xmlns:p14="http://schemas.microsoft.com/office/powerpoint/2010/main" val="39124298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sk-SK" smtClean="0"/>
              <a:t>Upravte štýly predlohy textu</a:t>
            </a:r>
            <a:endParaRPr lang="cs-CZ"/>
          </a:p>
        </p:txBody>
      </p:sp>
      <p:sp>
        <p:nvSpPr>
          <p:cNvPr id="3" name="Zástupný symbol obsah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tex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Upravte štýl predlohy textu.</a:t>
            </a:r>
          </a:p>
        </p:txBody>
      </p:sp>
      <p:sp>
        <p:nvSpPr>
          <p:cNvPr id="5" name="Zástupný symbol dátumu 4"/>
          <p:cNvSpPr>
            <a:spLocks noGrp="1"/>
          </p:cNvSpPr>
          <p:nvPr>
            <p:ph type="dt" sz="half" idx="10"/>
          </p:nvPr>
        </p:nvSpPr>
        <p:spPr/>
        <p:txBody>
          <a:bodyPr/>
          <a:lstStyle/>
          <a:p>
            <a:fld id="{25D3E95D-814E-4027-8295-A6B328CDCA1B}" type="datetimeFigureOut">
              <a:rPr lang="cs-CZ" smtClean="0"/>
              <a:t>17.11.2012</a:t>
            </a:fld>
            <a:endParaRPr lang="cs-CZ"/>
          </a:p>
        </p:txBody>
      </p:sp>
      <p:sp>
        <p:nvSpPr>
          <p:cNvPr id="6" name="Zástupný symbol päty 5"/>
          <p:cNvSpPr>
            <a:spLocks noGrp="1"/>
          </p:cNvSpPr>
          <p:nvPr>
            <p:ph type="ftr" sz="quarter" idx="11"/>
          </p:nvPr>
        </p:nvSpPr>
        <p:spPr/>
        <p:txBody>
          <a:bodyPr/>
          <a:lstStyle/>
          <a:p>
            <a:endParaRPr lang="cs-CZ"/>
          </a:p>
        </p:txBody>
      </p:sp>
      <p:sp>
        <p:nvSpPr>
          <p:cNvPr id="7" name="Zástupný symbol čísla snímky 6"/>
          <p:cNvSpPr>
            <a:spLocks noGrp="1"/>
          </p:cNvSpPr>
          <p:nvPr>
            <p:ph type="sldNum" sz="quarter" idx="12"/>
          </p:nvPr>
        </p:nvSpPr>
        <p:spPr/>
        <p:txBody>
          <a:bodyPr/>
          <a:lstStyle/>
          <a:p>
            <a:fld id="{6CD8A688-2059-49BD-85A2-853773B33404}" type="slidenum">
              <a:rPr lang="cs-CZ" smtClean="0"/>
              <a:t>‹#›</a:t>
            </a:fld>
            <a:endParaRPr lang="cs-CZ"/>
          </a:p>
        </p:txBody>
      </p:sp>
    </p:spTree>
    <p:extLst>
      <p:ext uri="{BB962C8B-B14F-4D97-AF65-F5344CB8AC3E}">
        <p14:creationId xmlns:p14="http://schemas.microsoft.com/office/powerpoint/2010/main" val="11145215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sk-SK" smtClean="0"/>
              <a:t>Upravte štýly predlohy textu</a:t>
            </a:r>
            <a:endParaRPr lang="cs-CZ"/>
          </a:p>
        </p:txBody>
      </p:sp>
      <p:sp>
        <p:nvSpPr>
          <p:cNvPr id="3" name="Zástupný symbol obrázka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tex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Upravte štýl predlohy textu.</a:t>
            </a:r>
          </a:p>
        </p:txBody>
      </p:sp>
      <p:sp>
        <p:nvSpPr>
          <p:cNvPr id="5" name="Zástupný symbol dátumu 4"/>
          <p:cNvSpPr>
            <a:spLocks noGrp="1"/>
          </p:cNvSpPr>
          <p:nvPr>
            <p:ph type="dt" sz="half" idx="10"/>
          </p:nvPr>
        </p:nvSpPr>
        <p:spPr/>
        <p:txBody>
          <a:bodyPr/>
          <a:lstStyle/>
          <a:p>
            <a:fld id="{25D3E95D-814E-4027-8295-A6B328CDCA1B}" type="datetimeFigureOut">
              <a:rPr lang="cs-CZ" smtClean="0"/>
              <a:t>17.11.2012</a:t>
            </a:fld>
            <a:endParaRPr lang="cs-CZ"/>
          </a:p>
        </p:txBody>
      </p:sp>
      <p:sp>
        <p:nvSpPr>
          <p:cNvPr id="6" name="Zástupný symbol päty 5"/>
          <p:cNvSpPr>
            <a:spLocks noGrp="1"/>
          </p:cNvSpPr>
          <p:nvPr>
            <p:ph type="ftr" sz="quarter" idx="11"/>
          </p:nvPr>
        </p:nvSpPr>
        <p:spPr/>
        <p:txBody>
          <a:bodyPr/>
          <a:lstStyle/>
          <a:p>
            <a:endParaRPr lang="cs-CZ"/>
          </a:p>
        </p:txBody>
      </p:sp>
      <p:sp>
        <p:nvSpPr>
          <p:cNvPr id="7" name="Zástupný symbol čísla snímky 6"/>
          <p:cNvSpPr>
            <a:spLocks noGrp="1"/>
          </p:cNvSpPr>
          <p:nvPr>
            <p:ph type="sldNum" sz="quarter" idx="12"/>
          </p:nvPr>
        </p:nvSpPr>
        <p:spPr/>
        <p:txBody>
          <a:bodyPr/>
          <a:lstStyle/>
          <a:p>
            <a:fld id="{6CD8A688-2059-49BD-85A2-853773B33404}" type="slidenum">
              <a:rPr lang="cs-CZ" smtClean="0"/>
              <a:t>‹#›</a:t>
            </a:fld>
            <a:endParaRPr lang="cs-CZ"/>
          </a:p>
        </p:txBody>
      </p:sp>
    </p:spTree>
    <p:extLst>
      <p:ext uri="{BB962C8B-B14F-4D97-AF65-F5344CB8AC3E}">
        <p14:creationId xmlns:p14="http://schemas.microsoft.com/office/powerpoint/2010/main" val="42862609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nadpis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k-SK" smtClean="0"/>
              <a:t>Upravte štýly predlohy textu</a:t>
            </a:r>
            <a:endParaRPr lang="cs-CZ"/>
          </a:p>
        </p:txBody>
      </p:sp>
      <p:sp>
        <p:nvSpPr>
          <p:cNvPr id="3" name="Zástupný symbol tex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dátumu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D3E95D-814E-4027-8295-A6B328CDCA1B}" type="datetimeFigureOut">
              <a:rPr lang="cs-CZ" smtClean="0"/>
              <a:t>17.11.2012</a:t>
            </a:fld>
            <a:endParaRPr lang="cs-CZ"/>
          </a:p>
        </p:txBody>
      </p:sp>
      <p:sp>
        <p:nvSpPr>
          <p:cNvPr id="5" name="Zástupný symbol päty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čísla snímky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D8A688-2059-49BD-85A2-853773B33404}" type="slidenum">
              <a:rPr lang="cs-CZ" smtClean="0"/>
              <a:t>‹#›</a:t>
            </a:fld>
            <a:endParaRPr lang="cs-CZ"/>
          </a:p>
        </p:txBody>
      </p:sp>
    </p:spTree>
    <p:extLst>
      <p:ext uri="{BB962C8B-B14F-4D97-AF65-F5344CB8AC3E}">
        <p14:creationId xmlns:p14="http://schemas.microsoft.com/office/powerpoint/2010/main" val="1549885590"/>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bnbassist.com/blog/?p=205" TargetMode="External"/><Relationship Id="rId2" Type="http://schemas.openxmlformats.org/officeDocument/2006/relationships/hyperlink" Target="http://www.happywink.org/newyearfestival/new-year-in-uk.html" TargetMode="Externa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815664351"/>
              </p:ext>
            </p:extLst>
          </p:nvPr>
        </p:nvGraphicFramePr>
        <p:xfrm>
          <a:off x="1666875" y="260350"/>
          <a:ext cx="5756275" cy="1127760"/>
        </p:xfrm>
        <a:graphic>
          <a:graphicData uri="http://schemas.openxmlformats.org/drawingml/2006/table">
            <a:tbl>
              <a:tblPr firstRow="1" firstCol="1" lastRow="1" lastCol="1" bandRow="1" bandCol="1"/>
              <a:tblGrid>
                <a:gridCol w="5756275"/>
              </a:tblGrid>
              <a:tr h="109696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600" b="0"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600" b="0"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                              </a:t>
                      </a:r>
                      <a:r>
                        <a:rPr kumimoji="0" lang="cs-CZ" sz="1400" b="1"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Soukromá Obchodní Akademie, spol. s.r.o.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400" b="0"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                     Svatováclavská 1404, 438 01 Žatec</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400" b="0"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                        tel.: 415 726 003, fax: 415 726 003,</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400" b="0"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                                 e-mail: soa@soazatec.cz, www.soazatec.cz</a:t>
                      </a:r>
                    </a:p>
                  </a:txBody>
                  <a:tcPr marL="68572" marR="685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104" name="Rectangle 3"/>
          <p:cNvSpPr>
            <a:spLocks noChangeArrowheads="1"/>
          </p:cNvSpPr>
          <p:nvPr/>
        </p:nvSpPr>
        <p:spPr bwMode="auto">
          <a:xfrm>
            <a:off x="1655763" y="33226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0" hangingPunct="0"/>
            <a:endParaRPr lang="cs-CZ">
              <a:solidFill>
                <a:srgbClr val="000000"/>
              </a:solidFill>
            </a:endParaRPr>
          </a:p>
        </p:txBody>
      </p:sp>
      <p:sp>
        <p:nvSpPr>
          <p:cNvPr id="4105" name="Rectangle 4"/>
          <p:cNvSpPr>
            <a:spLocks noChangeArrowheads="1"/>
          </p:cNvSpPr>
          <p:nvPr/>
        </p:nvSpPr>
        <p:spPr bwMode="auto">
          <a:xfrm>
            <a:off x="1655763" y="37798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0" hangingPunct="0">
              <a:tabLst>
                <a:tab pos="1343025" algn="r"/>
              </a:tabLst>
            </a:pPr>
            <a:r>
              <a:rPr lang="de-DE" sz="1100">
                <a:solidFill>
                  <a:srgbClr val="000000"/>
                </a:solidFill>
                <a:latin typeface="MetaBookCE-Roman" charset="-18"/>
                <a:cs typeface="Times New Roman" pitchFamily="18" charset="0"/>
              </a:rPr>
              <a:t>	</a:t>
            </a:r>
            <a:endParaRPr lang="de-DE">
              <a:solidFill>
                <a:srgbClr val="000000"/>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2162268578"/>
              </p:ext>
            </p:extLst>
          </p:nvPr>
        </p:nvGraphicFramePr>
        <p:xfrm>
          <a:off x="1684338" y="1628775"/>
          <a:ext cx="5767388" cy="6717187"/>
        </p:xfrm>
        <a:graphic>
          <a:graphicData uri="http://schemas.openxmlformats.org/drawingml/2006/table">
            <a:tbl>
              <a:tblPr firstRow="1" firstCol="1" bandRow="1"/>
              <a:tblGrid>
                <a:gridCol w="2883694"/>
                <a:gridCol w="2883694"/>
              </a:tblGrid>
              <a:tr h="385579">
                <a:tc>
                  <a:txBody>
                    <a:bodyPr/>
                    <a:lstStyle/>
                    <a:p>
                      <a:pPr indent="449580">
                        <a:lnSpc>
                          <a:spcPct val="115000"/>
                        </a:lnSpc>
                        <a:spcAft>
                          <a:spcPts val="0"/>
                        </a:spcAft>
                      </a:pPr>
                      <a:r>
                        <a:rPr lang="cs-CZ" sz="1100" b="1" dirty="0">
                          <a:effectLst/>
                          <a:latin typeface="Comic Sans MS"/>
                          <a:ea typeface="Calibri"/>
                          <a:cs typeface="Times New Roman"/>
                        </a:rPr>
                        <a:t>DIGITÁLNÍ UČEBNÍ MATERIÁL</a:t>
                      </a:r>
                      <a:endParaRPr lang="cs-CZ" sz="1100" dirty="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b="1">
                          <a:effectLst/>
                          <a:latin typeface="Comic Sans MS"/>
                          <a:ea typeface="Calibri"/>
                          <a:cs typeface="Times New Roman"/>
                        </a:rPr>
                        <a:t>TÉMATICKÁ OBLAST – </a:t>
                      </a:r>
                      <a:endParaRPr lang="cs-CZ" sz="1100">
                        <a:effectLst/>
                        <a:latin typeface="Calibri"/>
                        <a:ea typeface="Calibri"/>
                        <a:cs typeface="Times New Roman"/>
                      </a:endParaRPr>
                    </a:p>
                    <a:p>
                      <a:pPr>
                        <a:lnSpc>
                          <a:spcPct val="115000"/>
                        </a:lnSpc>
                        <a:spcAft>
                          <a:spcPts val="0"/>
                        </a:spcAft>
                      </a:pPr>
                      <a:r>
                        <a:rPr lang="cs-CZ" sz="1100" b="1">
                          <a:effectLst/>
                          <a:latin typeface="Comic Sans MS"/>
                          <a:ea typeface="Calibri"/>
                          <a:cs typeface="Times New Roman"/>
                        </a:rPr>
                        <a:t>ANGLICKÁ GRAMATIKA</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4668">
                <a:tc>
                  <a:txBody>
                    <a:bodyPr/>
                    <a:lstStyle/>
                    <a:p>
                      <a:pPr>
                        <a:lnSpc>
                          <a:spcPct val="115000"/>
                        </a:lnSpc>
                        <a:spcAft>
                          <a:spcPts val="0"/>
                        </a:spcAft>
                      </a:pPr>
                      <a:r>
                        <a:rPr lang="cs-CZ" sz="1100" b="1">
                          <a:effectLst/>
                          <a:latin typeface="Comic Sans MS"/>
                          <a:ea typeface="Calibri"/>
                          <a:cs typeface="Times New Roman"/>
                        </a:rPr>
                        <a:t>Název předmětu nebo činnosti</a:t>
                      </a:r>
                      <a:endParaRPr lang="cs-CZ" sz="1100">
                        <a:effectLst/>
                        <a:latin typeface="Calibri"/>
                        <a:ea typeface="Calibri"/>
                        <a:cs typeface="Times New Roman"/>
                      </a:endParaRPr>
                    </a:p>
                    <a:p>
                      <a:pPr>
                        <a:lnSpc>
                          <a:spcPct val="115000"/>
                        </a:lnSpc>
                        <a:spcAft>
                          <a:spcPts val="0"/>
                        </a:spcAft>
                        <a:tabLst>
                          <a:tab pos="647700" algn="l"/>
                        </a:tabLst>
                      </a:pPr>
                      <a:r>
                        <a:rPr lang="cs-CZ" sz="1100" b="1">
                          <a:effectLst/>
                          <a:latin typeface="Comic Sans MS"/>
                          <a:ea typeface="Calibri"/>
                          <a:cs typeface="Times New Roman"/>
                        </a:rPr>
                        <a:t>	</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smtClean="0">
                          <a:effectLst/>
                          <a:latin typeface="Comic Sans MS" pitchFamily="66" charset="0"/>
                          <a:ea typeface="Calibri"/>
                          <a:cs typeface="Times New Roman"/>
                        </a:rPr>
                        <a:t>Anglický </a:t>
                      </a:r>
                      <a:r>
                        <a:rPr lang="cs-CZ" sz="1100" i="1" dirty="0">
                          <a:effectLst/>
                          <a:latin typeface="Comic Sans MS" pitchFamily="66" charset="0"/>
                          <a:ea typeface="Calibri"/>
                          <a:cs typeface="Times New Roman"/>
                        </a:rPr>
                        <a:t>jazyk</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4668">
                <a:tc>
                  <a:txBody>
                    <a:bodyPr/>
                    <a:lstStyle/>
                    <a:p>
                      <a:pPr>
                        <a:lnSpc>
                          <a:spcPct val="115000"/>
                        </a:lnSpc>
                        <a:spcAft>
                          <a:spcPts val="0"/>
                        </a:spcAft>
                      </a:pPr>
                      <a:r>
                        <a:rPr lang="cs-CZ" sz="1100" b="1">
                          <a:effectLst/>
                          <a:latin typeface="Comic Sans MS"/>
                          <a:ea typeface="Calibri"/>
                          <a:cs typeface="Times New Roman"/>
                        </a:rPr>
                        <a:t>Jméno, příjmení, titul autora</a:t>
                      </a:r>
                      <a:endParaRPr lang="cs-CZ" sz="1100">
                        <a:effectLst/>
                        <a:latin typeface="Calibri"/>
                        <a:ea typeface="Calibri"/>
                        <a:cs typeface="Times New Roman"/>
                      </a:endParaRPr>
                    </a:p>
                    <a:p>
                      <a:pPr>
                        <a:lnSpc>
                          <a:spcPct val="115000"/>
                        </a:lnSpc>
                        <a:spcAft>
                          <a:spcPts val="0"/>
                        </a:spcAft>
                      </a:pPr>
                      <a:r>
                        <a:rPr lang="cs-CZ" sz="1100" b="1">
                          <a:effectLst/>
                          <a:latin typeface="Comic Sans MS"/>
                          <a:ea typeface="Calibri"/>
                          <a:cs typeface="Times New Roman"/>
                        </a:rPr>
                        <a:t> </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a:effectLst/>
                          <a:latin typeface="Comic Sans MS" pitchFamily="66" charset="0"/>
                          <a:ea typeface="Calibri"/>
                          <a:cs typeface="Times New Roman"/>
                        </a:rPr>
                        <a:t> </a:t>
                      </a:r>
                      <a:r>
                        <a:rPr lang="cs-CZ" sz="1100" i="1" dirty="0" smtClean="0">
                          <a:effectLst/>
                          <a:latin typeface="Comic Sans MS" pitchFamily="66" charset="0"/>
                          <a:ea typeface="Calibri"/>
                          <a:cs typeface="Times New Roman"/>
                        </a:rPr>
                        <a:t>Marcela Tichotová, Mgr.</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7334">
                <a:tc>
                  <a:txBody>
                    <a:bodyPr/>
                    <a:lstStyle/>
                    <a:p>
                      <a:pPr>
                        <a:lnSpc>
                          <a:spcPct val="115000"/>
                        </a:lnSpc>
                        <a:spcAft>
                          <a:spcPts val="0"/>
                        </a:spcAft>
                      </a:pPr>
                      <a:r>
                        <a:rPr lang="cs-CZ" sz="1100" b="1">
                          <a:effectLst/>
                          <a:latin typeface="Comic Sans MS"/>
                          <a:ea typeface="Calibri"/>
                          <a:cs typeface="Times New Roman"/>
                        </a:rPr>
                        <a:t>Název práce</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dirty="0" smtClean="0">
                          <a:effectLst/>
                          <a:latin typeface="Comic Sans MS" pitchFamily="66" charset="0"/>
                          <a:ea typeface="Calibri"/>
                          <a:cs typeface="Times New Roman"/>
                        </a:rPr>
                        <a:t>New</a:t>
                      </a:r>
                      <a:r>
                        <a:rPr lang="cs-CZ" sz="1100" baseline="0" dirty="0" smtClean="0">
                          <a:effectLst/>
                          <a:latin typeface="Comic Sans MS" pitchFamily="66" charset="0"/>
                          <a:ea typeface="Calibri"/>
                          <a:cs typeface="Times New Roman"/>
                        </a:rPr>
                        <a:t> </a:t>
                      </a:r>
                      <a:r>
                        <a:rPr lang="cs-CZ" sz="1100" baseline="0" dirty="0" err="1" smtClean="0">
                          <a:effectLst/>
                          <a:latin typeface="Comic Sans MS" pitchFamily="66" charset="0"/>
                          <a:ea typeface="Calibri"/>
                          <a:cs typeface="Times New Roman"/>
                        </a:rPr>
                        <a:t>Year</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7334">
                <a:tc>
                  <a:txBody>
                    <a:bodyPr/>
                    <a:lstStyle/>
                    <a:p>
                      <a:pPr>
                        <a:lnSpc>
                          <a:spcPct val="115000"/>
                        </a:lnSpc>
                        <a:spcAft>
                          <a:spcPts val="0"/>
                        </a:spcAft>
                      </a:pPr>
                      <a:r>
                        <a:rPr lang="cs-CZ" sz="1100" b="1" dirty="0">
                          <a:effectLst/>
                          <a:latin typeface="Comic Sans MS"/>
                          <a:ea typeface="Calibri"/>
                          <a:cs typeface="Times New Roman"/>
                        </a:rPr>
                        <a:t>Stupeň a typ vzdělávání</a:t>
                      </a:r>
                      <a:endParaRPr lang="cs-CZ" sz="1100" dirty="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smtClean="0">
                          <a:effectLst/>
                          <a:latin typeface="Comic Sans MS" pitchFamily="66" charset="0"/>
                          <a:ea typeface="Calibri"/>
                          <a:cs typeface="Times New Roman"/>
                        </a:rPr>
                        <a:t>Středoškolské</a:t>
                      </a:r>
                      <a:r>
                        <a:rPr lang="cs-CZ" sz="1100" i="1" baseline="0" dirty="0" smtClean="0">
                          <a:effectLst/>
                          <a:latin typeface="Comic Sans MS" pitchFamily="66" charset="0"/>
                          <a:ea typeface="Calibri"/>
                          <a:cs typeface="Times New Roman"/>
                        </a:rPr>
                        <a:t> vzdělávání</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4668">
                <a:tc>
                  <a:txBody>
                    <a:bodyPr/>
                    <a:lstStyle/>
                    <a:p>
                      <a:pPr>
                        <a:lnSpc>
                          <a:spcPct val="115000"/>
                        </a:lnSpc>
                        <a:spcAft>
                          <a:spcPts val="0"/>
                        </a:spcAft>
                      </a:pPr>
                      <a:r>
                        <a:rPr lang="cs-CZ" sz="1100" b="1" dirty="0">
                          <a:effectLst/>
                          <a:latin typeface="Comic Sans MS"/>
                          <a:ea typeface="Calibri"/>
                          <a:cs typeface="Times New Roman"/>
                        </a:rPr>
                        <a:t>Pracovní skupina – třída</a:t>
                      </a:r>
                      <a:endParaRPr lang="cs-CZ" sz="1100" dirty="0">
                        <a:effectLst/>
                        <a:latin typeface="Calibri"/>
                        <a:ea typeface="Calibri"/>
                        <a:cs typeface="Times New Roman"/>
                      </a:endParaRPr>
                    </a:p>
                    <a:p>
                      <a:pPr>
                        <a:lnSpc>
                          <a:spcPct val="115000"/>
                        </a:lnSpc>
                        <a:spcAft>
                          <a:spcPts val="0"/>
                        </a:spcAft>
                      </a:pPr>
                      <a:r>
                        <a:rPr lang="cs-CZ" sz="1100" b="1" dirty="0">
                          <a:effectLst/>
                          <a:latin typeface="Comic Sans MS"/>
                          <a:ea typeface="Calibri"/>
                          <a:cs typeface="Times New Roman"/>
                        </a:rPr>
                        <a:t> </a:t>
                      </a:r>
                      <a:endParaRPr lang="cs-CZ" sz="1100" dirty="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smtClean="0">
                          <a:effectLst/>
                          <a:latin typeface="Comic Sans MS" pitchFamily="66" charset="0"/>
                          <a:ea typeface="Calibri"/>
                          <a:cs typeface="Times New Roman"/>
                        </a:rPr>
                        <a:t>1. </a:t>
                      </a:r>
                      <a:r>
                        <a:rPr lang="cs-CZ" sz="1100" i="1" dirty="0">
                          <a:effectLst/>
                          <a:latin typeface="Comic Sans MS" pitchFamily="66" charset="0"/>
                          <a:ea typeface="Calibri"/>
                          <a:cs typeface="Times New Roman"/>
                        </a:rPr>
                        <a:t>ročník</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0316">
                <a:tc>
                  <a:txBody>
                    <a:bodyPr/>
                    <a:lstStyle/>
                    <a:p>
                      <a:pPr>
                        <a:lnSpc>
                          <a:spcPct val="115000"/>
                        </a:lnSpc>
                        <a:spcAft>
                          <a:spcPts val="0"/>
                        </a:spcAft>
                      </a:pPr>
                      <a:r>
                        <a:rPr lang="cs-CZ" sz="1100" b="1">
                          <a:effectLst/>
                          <a:latin typeface="Comic Sans MS"/>
                          <a:ea typeface="Calibri"/>
                          <a:cs typeface="Times New Roman"/>
                        </a:rPr>
                        <a:t>Očekávaný výstup</a:t>
                      </a:r>
                      <a:endParaRPr lang="cs-CZ" sz="1100">
                        <a:effectLst/>
                        <a:latin typeface="Calibri"/>
                        <a:ea typeface="Calibri"/>
                        <a:cs typeface="Times New Roman"/>
                      </a:endParaRPr>
                    </a:p>
                    <a:p>
                      <a:pPr>
                        <a:lnSpc>
                          <a:spcPct val="115000"/>
                        </a:lnSpc>
                        <a:spcAft>
                          <a:spcPts val="0"/>
                        </a:spcAft>
                      </a:pPr>
                      <a:r>
                        <a:rPr lang="cs-CZ" sz="1100" b="1">
                          <a:effectLst/>
                          <a:latin typeface="Comic Sans MS"/>
                          <a:ea typeface="Calibri"/>
                          <a:cs typeface="Times New Roman"/>
                        </a:rPr>
                        <a:t> </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smtClean="0">
                          <a:effectLst/>
                          <a:latin typeface="Comic Sans MS" pitchFamily="66" charset="0"/>
                          <a:ea typeface="Calibri"/>
                          <a:cs typeface="Times New Roman"/>
                        </a:rPr>
                        <a:t>Aplikace poznatků z reálií anglicky hovořících zemí</a:t>
                      </a:r>
                      <a:r>
                        <a:rPr lang="cs-CZ" sz="1100" i="1" dirty="0">
                          <a:effectLst/>
                          <a:latin typeface="Comic Sans MS" pitchFamily="66" charset="0"/>
                          <a:ea typeface="Calibri"/>
                          <a:cs typeface="Times New Roman"/>
                        </a:rPr>
                        <a:t> </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5258">
                <a:tc>
                  <a:txBody>
                    <a:bodyPr/>
                    <a:lstStyle/>
                    <a:p>
                      <a:pPr>
                        <a:lnSpc>
                          <a:spcPct val="115000"/>
                        </a:lnSpc>
                        <a:spcAft>
                          <a:spcPts val="0"/>
                        </a:spcAft>
                      </a:pPr>
                      <a:r>
                        <a:rPr lang="cs-CZ" sz="1100" b="1">
                          <a:effectLst/>
                          <a:latin typeface="Comic Sans MS"/>
                          <a:ea typeface="Calibri"/>
                          <a:cs typeface="Times New Roman"/>
                        </a:rPr>
                        <a:t>Použité programové vybavení</a:t>
                      </a:r>
                      <a:endParaRPr lang="cs-CZ" sz="1100">
                        <a:effectLst/>
                        <a:latin typeface="Calibri"/>
                        <a:ea typeface="Calibri"/>
                        <a:cs typeface="Times New Roman"/>
                      </a:endParaRPr>
                    </a:p>
                    <a:p>
                      <a:pPr>
                        <a:lnSpc>
                          <a:spcPct val="115000"/>
                        </a:lnSpc>
                        <a:spcAft>
                          <a:spcPts val="0"/>
                        </a:spcAft>
                      </a:pPr>
                      <a:r>
                        <a:rPr lang="cs-CZ" sz="1100" b="1">
                          <a:effectLst/>
                          <a:latin typeface="Comic Sans MS"/>
                          <a:ea typeface="Calibri"/>
                          <a:cs typeface="Times New Roman"/>
                        </a:rPr>
                        <a:t> </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smtClean="0">
                          <a:effectLst/>
                          <a:latin typeface="Comic Sans MS" pitchFamily="66" charset="0"/>
                          <a:ea typeface="Calibri"/>
                          <a:cs typeface="Times New Roman"/>
                        </a:rPr>
                        <a:t>Powerpoint</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4668">
                <a:tc>
                  <a:txBody>
                    <a:bodyPr/>
                    <a:lstStyle/>
                    <a:p>
                      <a:pPr>
                        <a:lnSpc>
                          <a:spcPct val="115000"/>
                        </a:lnSpc>
                        <a:spcAft>
                          <a:spcPts val="0"/>
                        </a:spcAft>
                      </a:pPr>
                      <a:r>
                        <a:rPr lang="cs-CZ" sz="1100" b="1">
                          <a:effectLst/>
                          <a:latin typeface="Comic Sans MS"/>
                          <a:ea typeface="Calibri"/>
                          <a:cs typeface="Times New Roman"/>
                        </a:rPr>
                        <a:t>Použitá studijní literatura</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100" dirty="0" smtClean="0">
                          <a:effectLst/>
                          <a:latin typeface="Comic Sans MS" pitchFamily="66" charset="0"/>
                          <a:ea typeface="Calibri"/>
                          <a:cs typeface="Times New Roman"/>
                        </a:rPr>
                        <a:t>Festivals and Special Days in Britain, Scholastic 2000.</a:t>
                      </a:r>
                    </a:p>
                    <a:p>
                      <a:pPr>
                        <a:lnSpc>
                          <a:spcPct val="115000"/>
                        </a:lnSpc>
                        <a:spcAft>
                          <a:spcPts val="0"/>
                        </a:spcAft>
                      </a:pPr>
                      <a:r>
                        <a:rPr lang="en-US" sz="1100" dirty="0" smtClean="0">
                          <a:effectLst/>
                          <a:latin typeface="Comic Sans MS" pitchFamily="66" charset="0"/>
                          <a:ea typeface="Calibri"/>
                          <a:cs typeface="Times New Roman"/>
                        </a:rPr>
                        <a:t>Customs and Lifestyle in UK and </a:t>
                      </a:r>
                      <a:r>
                        <a:rPr lang="en-US" sz="1100" dirty="0" err="1" smtClean="0">
                          <a:effectLst/>
                          <a:latin typeface="Comic Sans MS" pitchFamily="66" charset="0"/>
                          <a:ea typeface="Calibri"/>
                          <a:cs typeface="Times New Roman"/>
                        </a:rPr>
                        <a:t>Ireand</a:t>
                      </a:r>
                      <a:r>
                        <a:rPr lang="en-US" sz="1100" smtClean="0">
                          <a:effectLst/>
                          <a:latin typeface="Comic Sans MS" pitchFamily="66" charset="0"/>
                          <a:ea typeface="Calibri"/>
                          <a:cs typeface="Times New Roman"/>
                        </a:rPr>
                        <a:t>, Scholastic 2005.</a:t>
                      </a:r>
                    </a:p>
                    <a:p>
                      <a:pPr>
                        <a:lnSpc>
                          <a:spcPct val="115000"/>
                        </a:lnSpc>
                        <a:spcAft>
                          <a:spcPts val="0"/>
                        </a:spcAft>
                      </a:pP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9695">
                <a:tc>
                  <a:txBody>
                    <a:bodyPr/>
                    <a:lstStyle/>
                    <a:p>
                      <a:pPr>
                        <a:lnSpc>
                          <a:spcPct val="115000"/>
                        </a:lnSpc>
                        <a:spcAft>
                          <a:spcPts val="0"/>
                        </a:spcAft>
                      </a:pPr>
                      <a:r>
                        <a:rPr lang="cs-CZ" sz="1100" b="1">
                          <a:effectLst/>
                          <a:latin typeface="Comic Sans MS"/>
                          <a:ea typeface="Calibri"/>
                          <a:cs typeface="Times New Roman"/>
                        </a:rPr>
                        <a:t>Použité nebo doporučené WWW stránky</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a:effectLst/>
                          <a:latin typeface="Comic Sans MS"/>
                          <a:ea typeface="Calibri"/>
                          <a:cs typeface="Times New Roman"/>
                        </a:rPr>
                        <a:t> </a:t>
                      </a:r>
                      <a:r>
                        <a:rPr lang="cs-CZ" sz="1100" i="1" dirty="0" smtClean="0">
                          <a:effectLst/>
                          <a:latin typeface="Comic Sans MS"/>
                          <a:ea typeface="Calibri"/>
                          <a:cs typeface="Times New Roman"/>
                        </a:rPr>
                        <a:t>http://teatimeenglish.blogspot.cz/2008/12/new-years-eve-traditions.html,</a:t>
                      </a:r>
                    </a:p>
                    <a:p>
                      <a:pPr>
                        <a:lnSpc>
                          <a:spcPct val="115000"/>
                        </a:lnSpc>
                        <a:spcAft>
                          <a:spcPts val="0"/>
                        </a:spcAft>
                      </a:pPr>
                      <a:r>
                        <a:rPr lang="cs-CZ" sz="1100" dirty="0" smtClean="0">
                          <a:effectLst/>
                          <a:latin typeface="+mn-lt"/>
                          <a:ea typeface="Calibri"/>
                          <a:cs typeface="Times New Roman"/>
                          <a:hlinkClick r:id="rId2"/>
                        </a:rPr>
                        <a:t>http://www.happywink.org/</a:t>
                      </a:r>
                      <a:r>
                        <a:rPr lang="cs-CZ" sz="1100" dirty="0" err="1" smtClean="0">
                          <a:effectLst/>
                          <a:latin typeface="+mn-lt"/>
                          <a:ea typeface="Calibri"/>
                          <a:cs typeface="Times New Roman"/>
                          <a:hlinkClick r:id="rId2"/>
                        </a:rPr>
                        <a:t>newyearfestival</a:t>
                      </a:r>
                      <a:r>
                        <a:rPr lang="cs-CZ" sz="1100" dirty="0" smtClean="0">
                          <a:effectLst/>
                          <a:latin typeface="+mn-lt"/>
                          <a:ea typeface="Calibri"/>
                          <a:cs typeface="Times New Roman"/>
                          <a:hlinkClick r:id="rId2"/>
                        </a:rPr>
                        <a:t>/new-year-in-uk.html</a:t>
                      </a:r>
                      <a:r>
                        <a:rPr lang="cs-CZ" sz="1100" dirty="0" smtClean="0">
                          <a:effectLst/>
                          <a:latin typeface="+mn-lt"/>
                          <a:ea typeface="Calibri"/>
                          <a:cs typeface="Times New Roman"/>
                        </a:rPr>
                        <a:t>, </a:t>
                      </a:r>
                      <a:r>
                        <a:rPr lang="cs-CZ" sz="1100" dirty="0" smtClean="0">
                          <a:effectLst/>
                          <a:latin typeface="+mn-lt"/>
                          <a:ea typeface="Calibri"/>
                          <a:cs typeface="Times New Roman"/>
                          <a:hlinkClick r:id="rId3"/>
                        </a:rPr>
                        <a:t>http://www.bnbassist.com/blog/?p=205</a:t>
                      </a:r>
                      <a:r>
                        <a:rPr lang="cs-CZ" sz="1100" dirty="0" smtClean="0">
                          <a:effectLst/>
                          <a:latin typeface="+mn-lt"/>
                          <a:ea typeface="Calibri"/>
                          <a:cs typeface="Times New Roman"/>
                        </a:rPr>
                        <a:t>http://england-visit.blogspot.cz/2010/12/new-year-parade.html, </a:t>
                      </a:r>
                      <a:r>
                        <a:rPr lang="cs-CZ" sz="1100" dirty="0" err="1" smtClean="0">
                          <a:effectLst/>
                          <a:latin typeface="+mn-lt"/>
                          <a:ea typeface="Calibri"/>
                          <a:cs typeface="Times New Roman"/>
                        </a:rPr>
                        <a:t>new</a:t>
                      </a:r>
                      <a:r>
                        <a:rPr lang="cs-CZ" sz="1100" dirty="0" smtClean="0">
                          <a:effectLst/>
                          <a:latin typeface="+mn-lt"/>
                          <a:ea typeface="Calibri"/>
                          <a:cs typeface="Times New Roman"/>
                        </a:rPr>
                        <a:t>-</a:t>
                      </a:r>
                      <a:r>
                        <a:rPr lang="cs-CZ" sz="1100" dirty="0" err="1" smtClean="0">
                          <a:effectLst/>
                          <a:latin typeface="+mn-lt"/>
                          <a:ea typeface="Calibri"/>
                          <a:cs typeface="Times New Roman"/>
                        </a:rPr>
                        <a:t>years</a:t>
                      </a:r>
                      <a:r>
                        <a:rPr lang="cs-CZ" sz="1100" dirty="0" smtClean="0">
                          <a:effectLst/>
                          <a:latin typeface="+mn-lt"/>
                          <a:ea typeface="Calibri"/>
                          <a:cs typeface="Times New Roman"/>
                        </a:rPr>
                        <a:t>-</a:t>
                      </a:r>
                      <a:r>
                        <a:rPr lang="cs-CZ" sz="1100" dirty="0" err="1" smtClean="0">
                          <a:effectLst/>
                          <a:latin typeface="+mn-lt"/>
                          <a:ea typeface="Calibri"/>
                          <a:cs typeface="Times New Roman"/>
                        </a:rPr>
                        <a:t>day</a:t>
                      </a:r>
                      <a:r>
                        <a:rPr lang="cs-CZ" sz="1100" dirty="0" smtClean="0">
                          <a:effectLst/>
                          <a:latin typeface="+mn-lt"/>
                          <a:ea typeface="Calibri"/>
                          <a:cs typeface="Times New Roman"/>
                        </a:rPr>
                        <a:t>-</a:t>
                      </a:r>
                      <a:r>
                        <a:rPr lang="cs-CZ" sz="1100" dirty="0" err="1" smtClean="0">
                          <a:effectLst/>
                          <a:latin typeface="+mn-lt"/>
                          <a:ea typeface="Calibri"/>
                          <a:cs typeface="Times New Roman"/>
                        </a:rPr>
                        <a:t>parties</a:t>
                      </a:r>
                      <a:r>
                        <a:rPr lang="cs-CZ" sz="1100" dirty="0" smtClean="0">
                          <a:effectLst/>
                          <a:latin typeface="+mn-lt"/>
                          <a:ea typeface="Calibri"/>
                          <a:cs typeface="Times New Roman"/>
                        </a:rPr>
                        <a:t>-and-</a:t>
                      </a:r>
                      <a:r>
                        <a:rPr lang="cs-CZ" sz="1100" dirty="0" err="1" smtClean="0">
                          <a:effectLst/>
                          <a:latin typeface="+mn-lt"/>
                          <a:ea typeface="Calibri"/>
                          <a:cs typeface="Times New Roman"/>
                        </a:rPr>
                        <a:t>events</a:t>
                      </a:r>
                      <a:r>
                        <a:rPr lang="cs-CZ" sz="1100" dirty="0" smtClean="0">
                          <a:effectLst/>
                          <a:latin typeface="+mn-lt"/>
                          <a:ea typeface="Calibri"/>
                          <a:cs typeface="Times New Roman"/>
                        </a:rPr>
                        <a:t>---start-2012-with-a-bang, http://ethnicevents.com/blog/</a:t>
                      </a:r>
                    </a:p>
                    <a:p>
                      <a:pPr>
                        <a:lnSpc>
                          <a:spcPct val="115000"/>
                        </a:lnSpc>
                        <a:spcAft>
                          <a:spcPts val="0"/>
                        </a:spcAft>
                      </a:pPr>
                      <a:endParaRPr lang="cs-CZ" sz="1100" dirty="0" smtClean="0">
                        <a:effectLst/>
                        <a:latin typeface="+mn-lt"/>
                        <a:ea typeface="Calibri"/>
                        <a:cs typeface="Times New Roman"/>
                      </a:endParaRPr>
                    </a:p>
                    <a:p>
                      <a:pPr>
                        <a:lnSpc>
                          <a:spcPct val="115000"/>
                        </a:lnSpc>
                        <a:spcAft>
                          <a:spcPts val="0"/>
                        </a:spcAft>
                      </a:pPr>
                      <a:endParaRPr lang="cs-CZ" sz="1100" dirty="0" smtClean="0">
                        <a:effectLst/>
                        <a:latin typeface="+mn-lt"/>
                        <a:ea typeface="Calibri"/>
                        <a:cs typeface="Times New Roman"/>
                      </a:endParaRPr>
                    </a:p>
                    <a:p>
                      <a:pPr>
                        <a:lnSpc>
                          <a:spcPct val="115000"/>
                        </a:lnSpc>
                        <a:spcAft>
                          <a:spcPts val="0"/>
                        </a:spcAft>
                      </a:pPr>
                      <a:endParaRPr lang="cs-CZ" sz="1100" dirty="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5696" y="548680"/>
            <a:ext cx="1676400" cy="67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527053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normAutofit/>
          </a:bodyPr>
          <a:lstStyle/>
          <a:p>
            <a:r>
              <a:rPr lang="cs-CZ" sz="4800" b="1" dirty="0" smtClean="0">
                <a:solidFill>
                  <a:srgbClr val="00B0F0"/>
                </a:solidFill>
                <a:latin typeface="Comic Sans MS" pitchFamily="66" charset="0"/>
              </a:rPr>
              <a:t>New </a:t>
            </a:r>
            <a:r>
              <a:rPr lang="cs-CZ" sz="4800" b="1" dirty="0" err="1" smtClean="0">
                <a:solidFill>
                  <a:srgbClr val="00B0F0"/>
                </a:solidFill>
                <a:latin typeface="Comic Sans MS" pitchFamily="66" charset="0"/>
              </a:rPr>
              <a:t>Year</a:t>
            </a:r>
            <a:endParaRPr lang="cs-CZ" sz="4800" b="1" dirty="0">
              <a:solidFill>
                <a:srgbClr val="00B0F0"/>
              </a:solidFill>
              <a:latin typeface="Comic Sans MS" pitchFamily="66" charset="0"/>
            </a:endParaRPr>
          </a:p>
        </p:txBody>
      </p:sp>
      <p:sp>
        <p:nvSpPr>
          <p:cNvPr id="3" name="Podnadpis 2"/>
          <p:cNvSpPr>
            <a:spLocks noGrp="1"/>
          </p:cNvSpPr>
          <p:nvPr>
            <p:ph type="subTitle" idx="1"/>
          </p:nvPr>
        </p:nvSpPr>
        <p:spPr/>
        <p:txBody>
          <a:bodyPr/>
          <a:lstStyle/>
          <a:p>
            <a:endParaRPr lang="cs-CZ"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3848" y="3933056"/>
            <a:ext cx="2808312" cy="22078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754812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pPr algn="ctr"/>
            <a:r>
              <a:rPr lang="cs-CZ" dirty="0" smtClean="0">
                <a:solidFill>
                  <a:srgbClr val="00B0F0"/>
                </a:solidFill>
                <a:latin typeface="Comic Sans MS" pitchFamily="66" charset="0"/>
              </a:rPr>
              <a:t>New </a:t>
            </a:r>
            <a:r>
              <a:rPr lang="cs-CZ" dirty="0" err="1" smtClean="0">
                <a:solidFill>
                  <a:srgbClr val="00B0F0"/>
                </a:solidFill>
                <a:latin typeface="Comic Sans MS" pitchFamily="66" charset="0"/>
              </a:rPr>
              <a:t>Year</a:t>
            </a:r>
            <a:r>
              <a:rPr lang="cs-CZ" dirty="0" smtClean="0">
                <a:solidFill>
                  <a:srgbClr val="00B0F0"/>
                </a:solidFill>
                <a:latin typeface="Comic Sans MS" pitchFamily="66" charset="0"/>
              </a:rPr>
              <a:t> </a:t>
            </a:r>
            <a:r>
              <a:rPr lang="cs-CZ" dirty="0" err="1" smtClean="0">
                <a:solidFill>
                  <a:srgbClr val="00B0F0"/>
                </a:solidFill>
                <a:latin typeface="Comic Sans MS" pitchFamily="66" charset="0"/>
              </a:rPr>
              <a:t>celebrations</a:t>
            </a:r>
            <a:r>
              <a:rPr lang="cs-CZ" dirty="0" smtClean="0">
                <a:solidFill>
                  <a:srgbClr val="00B0F0"/>
                </a:solidFill>
                <a:latin typeface="Comic Sans MS" pitchFamily="66" charset="0"/>
              </a:rPr>
              <a:t> in </a:t>
            </a:r>
            <a:r>
              <a:rPr lang="cs-CZ" dirty="0">
                <a:solidFill>
                  <a:srgbClr val="00B0F0"/>
                </a:solidFill>
                <a:latin typeface="Comic Sans MS" pitchFamily="66" charset="0"/>
              </a:rPr>
              <a:t>G</a:t>
            </a:r>
            <a:r>
              <a:rPr lang="cs-CZ" dirty="0" smtClean="0">
                <a:solidFill>
                  <a:srgbClr val="00B0F0"/>
                </a:solidFill>
                <a:latin typeface="Comic Sans MS" pitchFamily="66" charset="0"/>
              </a:rPr>
              <a:t>reat </a:t>
            </a:r>
            <a:r>
              <a:rPr lang="cs-CZ" dirty="0" err="1" smtClean="0">
                <a:solidFill>
                  <a:srgbClr val="00B0F0"/>
                </a:solidFill>
                <a:latin typeface="Comic Sans MS" pitchFamily="66" charset="0"/>
              </a:rPr>
              <a:t>Britain</a:t>
            </a:r>
            <a:endParaRPr lang="cs-CZ" dirty="0">
              <a:solidFill>
                <a:srgbClr val="00B0F0"/>
              </a:solidFill>
              <a:latin typeface="Comic Sans MS" pitchFamily="66" charset="0"/>
            </a:endParaRPr>
          </a:p>
        </p:txBody>
      </p:sp>
      <p:sp>
        <p:nvSpPr>
          <p:cNvPr id="3" name="Zástupný symbol obsahu 2"/>
          <p:cNvSpPr>
            <a:spLocks noGrp="1"/>
          </p:cNvSpPr>
          <p:nvPr>
            <p:ph idx="1"/>
          </p:nvPr>
        </p:nvSpPr>
        <p:spPr/>
        <p:txBody>
          <a:bodyPr>
            <a:normAutofit lnSpcReduction="10000"/>
          </a:bodyPr>
          <a:lstStyle/>
          <a:p>
            <a:pPr algn="just">
              <a:lnSpc>
                <a:spcPct val="150000"/>
              </a:lnSpc>
            </a:pPr>
            <a:r>
              <a:rPr lang="en-US" sz="2000" dirty="0" smtClean="0">
                <a:latin typeface="Comic Sans MS" pitchFamily="66" charset="0"/>
              </a:rPr>
              <a:t>New Year in United Kingdom is celebrated on January 1</a:t>
            </a:r>
            <a:r>
              <a:rPr lang="cs-CZ" sz="2000" dirty="0" smtClean="0">
                <a:latin typeface="Comic Sans MS" pitchFamily="66" charset="0"/>
              </a:rPr>
              <a:t>.</a:t>
            </a:r>
            <a:r>
              <a:rPr lang="en-US" sz="2000" dirty="0" smtClean="0">
                <a:latin typeface="Comic Sans MS" pitchFamily="66" charset="0"/>
              </a:rPr>
              <a:t> It is the time to ring out the old year and bring the new one by merry making. </a:t>
            </a:r>
          </a:p>
          <a:p>
            <a:pPr algn="just">
              <a:lnSpc>
                <a:spcPct val="150000"/>
              </a:lnSpc>
            </a:pPr>
            <a:r>
              <a:rPr lang="en-US" sz="2000" dirty="0" smtClean="0">
                <a:latin typeface="Comic Sans MS" pitchFamily="66" charset="0"/>
              </a:rPr>
              <a:t>New Year celebrations in Britain is a colorful affair. New Year is celebrated as the most important festival in United Kingdom. Midnight parties, lavish meals, champagnes, music, dance and fireworks are the important parts of New Year in England. It is the biggest night-out of the year. </a:t>
            </a:r>
          </a:p>
        </p:txBody>
      </p:sp>
      <p:sp>
        <p:nvSpPr>
          <p:cNvPr id="4" name="Zástupný symbol textu 3"/>
          <p:cNvSpPr>
            <a:spLocks noGrp="1"/>
          </p:cNvSpPr>
          <p:nvPr>
            <p:ph type="body" sz="half" idx="2"/>
          </p:nvPr>
        </p:nvSpPr>
        <p:spPr/>
        <p:txBody>
          <a:bodyPr/>
          <a:lstStyle/>
          <a:p>
            <a:endParaRPr lang="cs-CZ"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916832"/>
            <a:ext cx="2752725" cy="165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4005064"/>
            <a:ext cx="2762250" cy="165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015630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obsahu 2"/>
          <p:cNvSpPr>
            <a:spLocks noGrp="1"/>
          </p:cNvSpPr>
          <p:nvPr>
            <p:ph idx="1"/>
          </p:nvPr>
        </p:nvSpPr>
        <p:spPr/>
        <p:txBody>
          <a:bodyPr>
            <a:normAutofit lnSpcReduction="10000"/>
          </a:bodyPr>
          <a:lstStyle/>
          <a:p>
            <a:pPr algn="just">
              <a:lnSpc>
                <a:spcPct val="150000"/>
              </a:lnSpc>
            </a:pPr>
            <a:r>
              <a:rPr lang="en-US" sz="2000" dirty="0" smtClean="0">
                <a:latin typeface="Comic Sans MS" pitchFamily="66" charset="0"/>
              </a:rPr>
              <a:t>Apart from parties and meals, another important part of New Year celebrations in UK is the biggest New Year parade. The parade starts at noon walking down the streets via Whitehall, Pall Mall and finishing in Berkley square. Musicians, dancers, acrobats, march, drums and other entertainers do a splendid job to make the event most distinguished one. Everyone present at the Berkley is openly invited to join the carnival and enjoy the festive occasion. </a:t>
            </a:r>
          </a:p>
          <a:p>
            <a:pPr algn="just">
              <a:lnSpc>
                <a:spcPct val="150000"/>
              </a:lnSpc>
            </a:pPr>
            <a:endParaRPr lang="cs-CZ" sz="2000" dirty="0">
              <a:latin typeface="Comic Sans MS" pitchFamily="66" charset="0"/>
            </a:endParaRPr>
          </a:p>
        </p:txBody>
      </p:sp>
      <p:sp>
        <p:nvSpPr>
          <p:cNvPr id="4" name="Zástupný symbol textu 3"/>
          <p:cNvSpPr>
            <a:spLocks noGrp="1"/>
          </p:cNvSpPr>
          <p:nvPr>
            <p:ph type="body" sz="half" idx="2"/>
          </p:nvPr>
        </p:nvSpPr>
        <p:spPr/>
        <p:txBody>
          <a:bodyPr/>
          <a:lstStyle/>
          <a:p>
            <a:endParaRPr lang="cs-CZ"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1052" y="1774354"/>
            <a:ext cx="2533650"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1052" y="4077072"/>
            <a:ext cx="2619375" cy="174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896039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pPr algn="ctr"/>
            <a:r>
              <a:rPr lang="cs-CZ" dirty="0" smtClean="0">
                <a:solidFill>
                  <a:srgbClr val="00B0F0"/>
                </a:solidFill>
                <a:latin typeface="Comic Sans MS" pitchFamily="66" charset="0"/>
              </a:rPr>
              <a:t>New </a:t>
            </a:r>
            <a:r>
              <a:rPr lang="cs-CZ" dirty="0" err="1" smtClean="0">
                <a:solidFill>
                  <a:srgbClr val="00B0F0"/>
                </a:solidFill>
                <a:latin typeface="Comic Sans MS" pitchFamily="66" charset="0"/>
              </a:rPr>
              <a:t>Year</a:t>
            </a:r>
            <a:r>
              <a:rPr lang="cs-CZ" dirty="0" smtClean="0">
                <a:solidFill>
                  <a:srgbClr val="00B0F0"/>
                </a:solidFill>
                <a:latin typeface="Comic Sans MS" pitchFamily="66" charset="0"/>
              </a:rPr>
              <a:t> </a:t>
            </a:r>
            <a:r>
              <a:rPr lang="cs-CZ" dirty="0" err="1" smtClean="0">
                <a:solidFill>
                  <a:srgbClr val="00B0F0"/>
                </a:solidFill>
                <a:latin typeface="Comic Sans MS" pitchFamily="66" charset="0"/>
              </a:rPr>
              <a:t>Traditions</a:t>
            </a:r>
            <a:r>
              <a:rPr lang="cs-CZ" dirty="0" smtClean="0">
                <a:solidFill>
                  <a:srgbClr val="00B0F0"/>
                </a:solidFill>
                <a:latin typeface="Comic Sans MS" pitchFamily="66" charset="0"/>
              </a:rPr>
              <a:t> in Great </a:t>
            </a:r>
            <a:r>
              <a:rPr lang="cs-CZ" dirty="0" err="1" smtClean="0">
                <a:solidFill>
                  <a:srgbClr val="00B0F0"/>
                </a:solidFill>
                <a:latin typeface="Comic Sans MS" pitchFamily="66" charset="0"/>
              </a:rPr>
              <a:t>Britain</a:t>
            </a:r>
            <a:endParaRPr lang="cs-CZ" dirty="0">
              <a:solidFill>
                <a:srgbClr val="00B0F0"/>
              </a:solidFill>
              <a:latin typeface="Comic Sans MS" pitchFamily="66" charset="0"/>
            </a:endParaRPr>
          </a:p>
        </p:txBody>
      </p:sp>
      <p:sp>
        <p:nvSpPr>
          <p:cNvPr id="3" name="Zástupný symbol obsahu 2"/>
          <p:cNvSpPr>
            <a:spLocks noGrp="1"/>
          </p:cNvSpPr>
          <p:nvPr>
            <p:ph idx="1"/>
          </p:nvPr>
        </p:nvSpPr>
        <p:spPr/>
        <p:txBody>
          <a:bodyPr>
            <a:normAutofit/>
          </a:bodyPr>
          <a:lstStyle/>
          <a:p>
            <a:pPr algn="just">
              <a:lnSpc>
                <a:spcPct val="150000"/>
              </a:lnSpc>
            </a:pPr>
            <a:r>
              <a:rPr lang="en-US" sz="2000" dirty="0" smtClean="0">
                <a:latin typeface="Comic Sans MS" pitchFamily="66" charset="0"/>
              </a:rPr>
              <a:t>A very old custom of 'first footing' is still followed in Britain with sincerity. It is said that the first male visitor to the house on the New Year's day brings good luck. A blonde, a red-haired or a woman is not allowed to enter the house first as they are supposed to bring bad luck. </a:t>
            </a:r>
            <a:endParaRPr lang="cs-CZ" sz="2000" dirty="0" smtClean="0">
              <a:latin typeface="Comic Sans MS" pitchFamily="66" charset="0"/>
            </a:endParaRPr>
          </a:p>
          <a:p>
            <a:pPr algn="just">
              <a:lnSpc>
                <a:spcPct val="150000"/>
              </a:lnSpc>
            </a:pPr>
            <a:r>
              <a:rPr lang="en-US" sz="2000" dirty="0" smtClean="0">
                <a:latin typeface="Comic Sans MS" pitchFamily="66" charset="0"/>
              </a:rPr>
              <a:t>The male visitor usually brings money, bread or coal as these are considered auspicious gifts. </a:t>
            </a:r>
            <a:endParaRPr lang="cs-CZ" sz="2000" dirty="0" smtClean="0">
              <a:latin typeface="Comic Sans MS" pitchFamily="66" charset="0"/>
            </a:endParaRPr>
          </a:p>
        </p:txBody>
      </p:sp>
      <p:sp>
        <p:nvSpPr>
          <p:cNvPr id="4" name="Zástupný symbol textu 3"/>
          <p:cNvSpPr>
            <a:spLocks noGrp="1"/>
          </p:cNvSpPr>
          <p:nvPr>
            <p:ph type="body" sz="half" idx="2"/>
          </p:nvPr>
        </p:nvSpPr>
        <p:spPr/>
        <p:txBody>
          <a:bodyPr>
            <a:normAutofit/>
          </a:bodyPr>
          <a:lstStyle/>
          <a:p>
            <a:endParaRPr lang="cs-CZ" b="1" dirty="0" smtClean="0">
              <a:solidFill>
                <a:srgbClr val="00B0F0"/>
              </a:solidFill>
              <a:latin typeface="Comic Sans MS" pitchFamily="66" charset="0"/>
            </a:endParaRPr>
          </a:p>
          <a:p>
            <a:endParaRPr lang="cs-CZ" b="1" dirty="0">
              <a:solidFill>
                <a:srgbClr val="00B0F0"/>
              </a:solidFill>
              <a:latin typeface="Comic Sans MS" pitchFamily="66" charset="0"/>
            </a:endParaRPr>
          </a:p>
          <a:p>
            <a:r>
              <a:rPr lang="cs-CZ" b="1" dirty="0" err="1" smtClean="0">
                <a:solidFill>
                  <a:srgbClr val="00B0F0"/>
                </a:solidFill>
                <a:latin typeface="Comic Sans MS" pitchFamily="66" charset="0"/>
              </a:rPr>
              <a:t>Auspicious</a:t>
            </a:r>
            <a:r>
              <a:rPr lang="cs-CZ" b="1" dirty="0" smtClean="0">
                <a:solidFill>
                  <a:srgbClr val="00B0F0"/>
                </a:solidFill>
                <a:latin typeface="Comic Sans MS" pitchFamily="66" charset="0"/>
              </a:rPr>
              <a:t> </a:t>
            </a:r>
            <a:r>
              <a:rPr lang="cs-CZ" b="1" dirty="0" err="1" smtClean="0">
                <a:solidFill>
                  <a:srgbClr val="00B0F0"/>
                </a:solidFill>
                <a:latin typeface="Comic Sans MS" pitchFamily="66" charset="0"/>
              </a:rPr>
              <a:t>gifts</a:t>
            </a:r>
            <a:endParaRPr lang="cs-CZ" b="1" dirty="0">
              <a:solidFill>
                <a:srgbClr val="00B0F0"/>
              </a:solidFill>
              <a:latin typeface="Comic Sans MS" pitchFamily="66"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2348880"/>
            <a:ext cx="2664296" cy="2520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871281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obsahu 2"/>
          <p:cNvSpPr>
            <a:spLocks noGrp="1"/>
          </p:cNvSpPr>
          <p:nvPr>
            <p:ph idx="1"/>
          </p:nvPr>
        </p:nvSpPr>
        <p:spPr/>
        <p:txBody>
          <a:bodyPr>
            <a:normAutofit/>
          </a:bodyPr>
          <a:lstStyle/>
          <a:p>
            <a:pPr algn="just">
              <a:lnSpc>
                <a:spcPct val="150000"/>
              </a:lnSpc>
            </a:pPr>
            <a:r>
              <a:rPr lang="en-US" sz="2000" dirty="0" smtClean="0">
                <a:latin typeface="Comic Sans MS" pitchFamily="66" charset="0"/>
              </a:rPr>
              <a:t>At some places, there is a tradition of gifting the holy mistletoe. It is believed to bring prosperity for the recipient. </a:t>
            </a:r>
            <a:endParaRPr lang="cs-CZ" sz="2000" dirty="0" smtClean="0">
              <a:latin typeface="Comic Sans MS" pitchFamily="66" charset="0"/>
            </a:endParaRPr>
          </a:p>
          <a:p>
            <a:pPr algn="just">
              <a:lnSpc>
                <a:spcPct val="150000"/>
              </a:lnSpc>
            </a:pPr>
            <a:r>
              <a:rPr lang="en-US" sz="2000" dirty="0" smtClean="0">
                <a:latin typeface="Comic Sans MS" pitchFamily="66" charset="0"/>
              </a:rPr>
              <a:t>Another tradition which is popularly celebrated is the "burning of the bush". It symbolizes burning of all past events. </a:t>
            </a:r>
          </a:p>
          <a:p>
            <a:pPr>
              <a:lnSpc>
                <a:spcPct val="150000"/>
              </a:lnSpc>
            </a:pPr>
            <a:endParaRPr lang="cs-CZ" sz="2000" dirty="0">
              <a:latin typeface="Comic Sans MS" pitchFamily="66" charset="0"/>
            </a:endParaRPr>
          </a:p>
        </p:txBody>
      </p:sp>
      <p:sp>
        <p:nvSpPr>
          <p:cNvPr id="4" name="Zástupný symbol textu 3"/>
          <p:cNvSpPr>
            <a:spLocks noGrp="1"/>
          </p:cNvSpPr>
          <p:nvPr>
            <p:ph type="body" sz="half" idx="2"/>
          </p:nvPr>
        </p:nvSpPr>
        <p:spPr/>
        <p:txBody>
          <a:bodyPr>
            <a:normAutofit/>
          </a:bodyPr>
          <a:lstStyle/>
          <a:p>
            <a:endParaRPr lang="cs-CZ" b="1" dirty="0" smtClean="0">
              <a:solidFill>
                <a:srgbClr val="00B0F0"/>
              </a:solidFill>
              <a:latin typeface="Comic Sans MS" pitchFamily="66" charset="0"/>
            </a:endParaRPr>
          </a:p>
          <a:p>
            <a:endParaRPr lang="cs-CZ" b="1" dirty="0">
              <a:solidFill>
                <a:srgbClr val="00B0F0"/>
              </a:solidFill>
              <a:latin typeface="Comic Sans MS" pitchFamily="66" charset="0"/>
            </a:endParaRPr>
          </a:p>
          <a:p>
            <a:r>
              <a:rPr lang="cs-CZ" b="1" dirty="0" err="1" smtClean="0">
                <a:solidFill>
                  <a:srgbClr val="00B0F0"/>
                </a:solidFill>
                <a:latin typeface="Comic Sans MS" pitchFamily="66" charset="0"/>
              </a:rPr>
              <a:t>Mistletoe</a:t>
            </a:r>
            <a:endParaRPr lang="cs-CZ" b="1" dirty="0">
              <a:solidFill>
                <a:srgbClr val="00B0F0"/>
              </a:solidFill>
              <a:latin typeface="Comic Sans MS" pitchFamily="66"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2348880"/>
            <a:ext cx="2162175"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7584299"/>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38</TotalTime>
  <Words>425</Words>
  <Application>Microsoft Office PowerPoint</Application>
  <PresentationFormat>Předvádění na obrazovce (4:3)</PresentationFormat>
  <Paragraphs>51</Paragraphs>
  <Slides>6</Slides>
  <Notes>0</Notes>
  <HiddenSlides>0</HiddenSlides>
  <MMClips>0</MMClips>
  <ScaleCrop>false</ScaleCrop>
  <HeadingPairs>
    <vt:vector size="4" baseType="variant">
      <vt:variant>
        <vt:lpstr>Motiv</vt:lpstr>
      </vt:variant>
      <vt:variant>
        <vt:i4>1</vt:i4>
      </vt:variant>
      <vt:variant>
        <vt:lpstr>Nadpisy snímků</vt:lpstr>
      </vt:variant>
      <vt:variant>
        <vt:i4>6</vt:i4>
      </vt:variant>
    </vt:vector>
  </HeadingPairs>
  <TitlesOfParts>
    <vt:vector size="7" baseType="lpstr">
      <vt:lpstr>Motív Office</vt:lpstr>
      <vt:lpstr>Prezentace aplikace PowerPoint</vt:lpstr>
      <vt:lpstr>New Year</vt:lpstr>
      <vt:lpstr>New Year celebrations in Great Britain</vt:lpstr>
      <vt:lpstr>Prezentace aplikace PowerPoint</vt:lpstr>
      <vt:lpstr>New Year Traditions in Great Britain</vt:lpstr>
      <vt:lpstr>Prezentace aplikace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Prezentácia programu PowerPoint</dc:title>
  <dc:creator>Macík</dc:creator>
  <cp:lastModifiedBy>Mates</cp:lastModifiedBy>
  <cp:revision>10</cp:revision>
  <dcterms:created xsi:type="dcterms:W3CDTF">2012-07-02T19:21:31Z</dcterms:created>
  <dcterms:modified xsi:type="dcterms:W3CDTF">2012-11-17T15:59:49Z</dcterms:modified>
</cp:coreProperties>
</file>