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8" r:id="rId3"/>
    <p:sldId id="262" r:id="rId4"/>
    <p:sldId id="263" r:id="rId5"/>
    <p:sldId id="264" r:id="rId6"/>
  </p:sldIdLst>
  <p:sldSz cx="9144000" cy="6858000" type="screen4x3"/>
  <p:notesSz cx="6858000" cy="9144000"/>
  <p:defaultTex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100" d="100"/>
          <a:sy n="100" d="100"/>
        </p:scale>
        <p:origin x="-516" y="-6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Úvodná snímka">
    <p:spTree>
      <p:nvGrpSpPr>
        <p:cNvPr id="1" name=""/>
        <p:cNvGrpSpPr/>
        <p:nvPr/>
      </p:nvGrpSpPr>
      <p:grpSpPr>
        <a:xfrm>
          <a:off x="0" y="0"/>
          <a:ext cx="0" cy="0"/>
          <a:chOff x="0" y="0"/>
          <a:chExt cx="0" cy="0"/>
        </a:xfrm>
      </p:grpSpPr>
      <p:sp>
        <p:nvSpPr>
          <p:cNvPr id="2" name="Nadpis 1"/>
          <p:cNvSpPr>
            <a:spLocks noGrp="1"/>
          </p:cNvSpPr>
          <p:nvPr>
            <p:ph type="ctrTitle"/>
          </p:nvPr>
        </p:nvSpPr>
        <p:spPr>
          <a:xfrm>
            <a:off x="685800" y="2130425"/>
            <a:ext cx="7772400" cy="1470025"/>
          </a:xfrm>
        </p:spPr>
        <p:txBody>
          <a:bodyPr/>
          <a:lstStyle/>
          <a:p>
            <a:r>
              <a:rPr lang="sk-SK" smtClean="0"/>
              <a:t>Upravte štýly predlohy textu</a:t>
            </a:r>
            <a:endParaRPr lang="cs-CZ"/>
          </a:p>
        </p:txBody>
      </p:sp>
      <p:sp>
        <p:nvSpPr>
          <p:cNvPr id="3" name="Podnadpis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sk-SK" smtClean="0"/>
              <a:t>Upravte štýl predlohy podnadpisov</a:t>
            </a:r>
            <a:endParaRPr lang="cs-CZ"/>
          </a:p>
        </p:txBody>
      </p:sp>
      <p:sp>
        <p:nvSpPr>
          <p:cNvPr id="4" name="Zástupný symbol dátumu 3"/>
          <p:cNvSpPr>
            <a:spLocks noGrp="1"/>
          </p:cNvSpPr>
          <p:nvPr>
            <p:ph type="dt" sz="half" idx="10"/>
          </p:nvPr>
        </p:nvSpPr>
        <p:spPr/>
        <p:txBody>
          <a:bodyPr/>
          <a:lstStyle/>
          <a:p>
            <a:fld id="{48A2AB7F-4B09-43D1-9B76-C35EF11DC378}" type="datetimeFigureOut">
              <a:rPr lang="cs-CZ" smtClean="0"/>
              <a:t>13.8.2012</a:t>
            </a:fld>
            <a:endParaRPr lang="cs-CZ"/>
          </a:p>
        </p:txBody>
      </p:sp>
      <p:sp>
        <p:nvSpPr>
          <p:cNvPr id="5" name="Zástupný symbol päty 4"/>
          <p:cNvSpPr>
            <a:spLocks noGrp="1"/>
          </p:cNvSpPr>
          <p:nvPr>
            <p:ph type="ftr" sz="quarter" idx="11"/>
          </p:nvPr>
        </p:nvSpPr>
        <p:spPr/>
        <p:txBody>
          <a:bodyPr/>
          <a:lstStyle/>
          <a:p>
            <a:endParaRPr lang="cs-CZ"/>
          </a:p>
        </p:txBody>
      </p:sp>
      <p:sp>
        <p:nvSpPr>
          <p:cNvPr id="6" name="Zástupný symbol čísla snímky 5"/>
          <p:cNvSpPr>
            <a:spLocks noGrp="1"/>
          </p:cNvSpPr>
          <p:nvPr>
            <p:ph type="sldNum" sz="quarter" idx="12"/>
          </p:nvPr>
        </p:nvSpPr>
        <p:spPr/>
        <p:txBody>
          <a:bodyPr/>
          <a:lstStyle/>
          <a:p>
            <a:fld id="{E00114E6-5029-4643-8AD9-E5DC2479317E}" type="slidenum">
              <a:rPr lang="cs-CZ" smtClean="0"/>
              <a:t>‹#›</a:t>
            </a:fld>
            <a:endParaRPr lang="cs-CZ"/>
          </a:p>
        </p:txBody>
      </p:sp>
    </p:spTree>
    <p:extLst>
      <p:ext uri="{BB962C8B-B14F-4D97-AF65-F5344CB8AC3E}">
        <p14:creationId xmlns:p14="http://schemas.microsoft.com/office/powerpoint/2010/main" val="334952373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Nadpis a zvislý text">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sk-SK" smtClean="0"/>
              <a:t>Upravte štýly predlohy textu</a:t>
            </a:r>
            <a:endParaRPr lang="cs-CZ"/>
          </a:p>
        </p:txBody>
      </p:sp>
      <p:sp>
        <p:nvSpPr>
          <p:cNvPr id="3" name="Zástupný symbol zvislého textu 2"/>
          <p:cNvSpPr>
            <a:spLocks noGrp="1"/>
          </p:cNvSpPr>
          <p:nvPr>
            <p:ph type="body" orient="vert" idx="1"/>
          </p:nvPr>
        </p:nvSpPr>
        <p:spPr/>
        <p:txBody>
          <a:bodyPr vert="eaVert"/>
          <a:lstStyle/>
          <a:p>
            <a:pPr lvl="0"/>
            <a:r>
              <a:rPr lang="sk-SK" smtClean="0"/>
              <a:t>Upravte štýl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cs-CZ"/>
          </a:p>
        </p:txBody>
      </p:sp>
      <p:sp>
        <p:nvSpPr>
          <p:cNvPr id="4" name="Zástupný symbol dátumu 3"/>
          <p:cNvSpPr>
            <a:spLocks noGrp="1"/>
          </p:cNvSpPr>
          <p:nvPr>
            <p:ph type="dt" sz="half" idx="10"/>
          </p:nvPr>
        </p:nvSpPr>
        <p:spPr/>
        <p:txBody>
          <a:bodyPr/>
          <a:lstStyle/>
          <a:p>
            <a:fld id="{48A2AB7F-4B09-43D1-9B76-C35EF11DC378}" type="datetimeFigureOut">
              <a:rPr lang="cs-CZ" smtClean="0"/>
              <a:t>13.8.2012</a:t>
            </a:fld>
            <a:endParaRPr lang="cs-CZ"/>
          </a:p>
        </p:txBody>
      </p:sp>
      <p:sp>
        <p:nvSpPr>
          <p:cNvPr id="5" name="Zástupný symbol päty 4"/>
          <p:cNvSpPr>
            <a:spLocks noGrp="1"/>
          </p:cNvSpPr>
          <p:nvPr>
            <p:ph type="ftr" sz="quarter" idx="11"/>
          </p:nvPr>
        </p:nvSpPr>
        <p:spPr/>
        <p:txBody>
          <a:bodyPr/>
          <a:lstStyle/>
          <a:p>
            <a:endParaRPr lang="cs-CZ"/>
          </a:p>
        </p:txBody>
      </p:sp>
      <p:sp>
        <p:nvSpPr>
          <p:cNvPr id="6" name="Zástupný symbol čísla snímky 5"/>
          <p:cNvSpPr>
            <a:spLocks noGrp="1"/>
          </p:cNvSpPr>
          <p:nvPr>
            <p:ph type="sldNum" sz="quarter" idx="12"/>
          </p:nvPr>
        </p:nvSpPr>
        <p:spPr/>
        <p:txBody>
          <a:bodyPr/>
          <a:lstStyle/>
          <a:p>
            <a:fld id="{E00114E6-5029-4643-8AD9-E5DC2479317E}" type="slidenum">
              <a:rPr lang="cs-CZ" smtClean="0"/>
              <a:t>‹#›</a:t>
            </a:fld>
            <a:endParaRPr lang="cs-CZ"/>
          </a:p>
        </p:txBody>
      </p:sp>
    </p:spTree>
    <p:extLst>
      <p:ext uri="{BB962C8B-B14F-4D97-AF65-F5344CB8AC3E}">
        <p14:creationId xmlns:p14="http://schemas.microsoft.com/office/powerpoint/2010/main" val="1563719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Zvislý nadpis a text">
    <p:spTree>
      <p:nvGrpSpPr>
        <p:cNvPr id="1" name=""/>
        <p:cNvGrpSpPr/>
        <p:nvPr/>
      </p:nvGrpSpPr>
      <p:grpSpPr>
        <a:xfrm>
          <a:off x="0" y="0"/>
          <a:ext cx="0" cy="0"/>
          <a:chOff x="0" y="0"/>
          <a:chExt cx="0" cy="0"/>
        </a:xfrm>
      </p:grpSpPr>
      <p:sp>
        <p:nvSpPr>
          <p:cNvPr id="2" name="Zvislý nadpis 1"/>
          <p:cNvSpPr>
            <a:spLocks noGrp="1"/>
          </p:cNvSpPr>
          <p:nvPr>
            <p:ph type="title" orient="vert"/>
          </p:nvPr>
        </p:nvSpPr>
        <p:spPr>
          <a:xfrm>
            <a:off x="6629400" y="274638"/>
            <a:ext cx="2057400" cy="5851525"/>
          </a:xfrm>
        </p:spPr>
        <p:txBody>
          <a:bodyPr vert="eaVert"/>
          <a:lstStyle/>
          <a:p>
            <a:r>
              <a:rPr lang="sk-SK" smtClean="0"/>
              <a:t>Upravte štýly predlohy textu</a:t>
            </a:r>
            <a:endParaRPr lang="cs-CZ"/>
          </a:p>
        </p:txBody>
      </p:sp>
      <p:sp>
        <p:nvSpPr>
          <p:cNvPr id="3" name="Zástupný symbol zvislého textu 2"/>
          <p:cNvSpPr>
            <a:spLocks noGrp="1"/>
          </p:cNvSpPr>
          <p:nvPr>
            <p:ph type="body" orient="vert" idx="1"/>
          </p:nvPr>
        </p:nvSpPr>
        <p:spPr>
          <a:xfrm>
            <a:off x="457200" y="274638"/>
            <a:ext cx="6019800" cy="5851525"/>
          </a:xfrm>
        </p:spPr>
        <p:txBody>
          <a:bodyPr vert="eaVert"/>
          <a:lstStyle/>
          <a:p>
            <a:pPr lvl="0"/>
            <a:r>
              <a:rPr lang="sk-SK" smtClean="0"/>
              <a:t>Upravte štýl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cs-CZ"/>
          </a:p>
        </p:txBody>
      </p:sp>
      <p:sp>
        <p:nvSpPr>
          <p:cNvPr id="4" name="Zástupný symbol dátumu 3"/>
          <p:cNvSpPr>
            <a:spLocks noGrp="1"/>
          </p:cNvSpPr>
          <p:nvPr>
            <p:ph type="dt" sz="half" idx="10"/>
          </p:nvPr>
        </p:nvSpPr>
        <p:spPr/>
        <p:txBody>
          <a:bodyPr/>
          <a:lstStyle/>
          <a:p>
            <a:fld id="{48A2AB7F-4B09-43D1-9B76-C35EF11DC378}" type="datetimeFigureOut">
              <a:rPr lang="cs-CZ" smtClean="0"/>
              <a:t>13.8.2012</a:t>
            </a:fld>
            <a:endParaRPr lang="cs-CZ"/>
          </a:p>
        </p:txBody>
      </p:sp>
      <p:sp>
        <p:nvSpPr>
          <p:cNvPr id="5" name="Zástupný symbol päty 4"/>
          <p:cNvSpPr>
            <a:spLocks noGrp="1"/>
          </p:cNvSpPr>
          <p:nvPr>
            <p:ph type="ftr" sz="quarter" idx="11"/>
          </p:nvPr>
        </p:nvSpPr>
        <p:spPr/>
        <p:txBody>
          <a:bodyPr/>
          <a:lstStyle/>
          <a:p>
            <a:endParaRPr lang="cs-CZ"/>
          </a:p>
        </p:txBody>
      </p:sp>
      <p:sp>
        <p:nvSpPr>
          <p:cNvPr id="6" name="Zástupný symbol čísla snímky 5"/>
          <p:cNvSpPr>
            <a:spLocks noGrp="1"/>
          </p:cNvSpPr>
          <p:nvPr>
            <p:ph type="sldNum" sz="quarter" idx="12"/>
          </p:nvPr>
        </p:nvSpPr>
        <p:spPr/>
        <p:txBody>
          <a:bodyPr/>
          <a:lstStyle/>
          <a:p>
            <a:fld id="{E00114E6-5029-4643-8AD9-E5DC2479317E}" type="slidenum">
              <a:rPr lang="cs-CZ" smtClean="0"/>
              <a:t>‹#›</a:t>
            </a:fld>
            <a:endParaRPr lang="cs-CZ"/>
          </a:p>
        </p:txBody>
      </p:sp>
    </p:spTree>
    <p:extLst>
      <p:ext uri="{BB962C8B-B14F-4D97-AF65-F5344CB8AC3E}">
        <p14:creationId xmlns:p14="http://schemas.microsoft.com/office/powerpoint/2010/main" val="6335847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sk-SK" smtClean="0"/>
              <a:t>Upravte štýly predlohy textu</a:t>
            </a:r>
            <a:endParaRPr lang="cs-CZ"/>
          </a:p>
        </p:txBody>
      </p:sp>
      <p:sp>
        <p:nvSpPr>
          <p:cNvPr id="3" name="Zástupný symbol obsahu 2"/>
          <p:cNvSpPr>
            <a:spLocks noGrp="1"/>
          </p:cNvSpPr>
          <p:nvPr>
            <p:ph idx="1"/>
          </p:nvPr>
        </p:nvSpPr>
        <p:spPr/>
        <p:txBody>
          <a:bodyPr/>
          <a:lstStyle/>
          <a:p>
            <a:pPr lvl="0"/>
            <a:r>
              <a:rPr lang="sk-SK" smtClean="0"/>
              <a:t>Upravte štýl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cs-CZ"/>
          </a:p>
        </p:txBody>
      </p:sp>
      <p:sp>
        <p:nvSpPr>
          <p:cNvPr id="4" name="Zástupný symbol dátumu 3"/>
          <p:cNvSpPr>
            <a:spLocks noGrp="1"/>
          </p:cNvSpPr>
          <p:nvPr>
            <p:ph type="dt" sz="half" idx="10"/>
          </p:nvPr>
        </p:nvSpPr>
        <p:spPr/>
        <p:txBody>
          <a:bodyPr/>
          <a:lstStyle/>
          <a:p>
            <a:fld id="{48A2AB7F-4B09-43D1-9B76-C35EF11DC378}" type="datetimeFigureOut">
              <a:rPr lang="cs-CZ" smtClean="0"/>
              <a:t>13.8.2012</a:t>
            </a:fld>
            <a:endParaRPr lang="cs-CZ"/>
          </a:p>
        </p:txBody>
      </p:sp>
      <p:sp>
        <p:nvSpPr>
          <p:cNvPr id="5" name="Zástupný symbol päty 4"/>
          <p:cNvSpPr>
            <a:spLocks noGrp="1"/>
          </p:cNvSpPr>
          <p:nvPr>
            <p:ph type="ftr" sz="quarter" idx="11"/>
          </p:nvPr>
        </p:nvSpPr>
        <p:spPr/>
        <p:txBody>
          <a:bodyPr/>
          <a:lstStyle/>
          <a:p>
            <a:endParaRPr lang="cs-CZ"/>
          </a:p>
        </p:txBody>
      </p:sp>
      <p:sp>
        <p:nvSpPr>
          <p:cNvPr id="6" name="Zástupný symbol čísla snímky 5"/>
          <p:cNvSpPr>
            <a:spLocks noGrp="1"/>
          </p:cNvSpPr>
          <p:nvPr>
            <p:ph type="sldNum" sz="quarter" idx="12"/>
          </p:nvPr>
        </p:nvSpPr>
        <p:spPr/>
        <p:txBody>
          <a:bodyPr/>
          <a:lstStyle/>
          <a:p>
            <a:fld id="{E00114E6-5029-4643-8AD9-E5DC2479317E}" type="slidenum">
              <a:rPr lang="cs-CZ" smtClean="0"/>
              <a:t>‹#›</a:t>
            </a:fld>
            <a:endParaRPr lang="cs-CZ"/>
          </a:p>
        </p:txBody>
      </p:sp>
    </p:spTree>
    <p:extLst>
      <p:ext uri="{BB962C8B-B14F-4D97-AF65-F5344CB8AC3E}">
        <p14:creationId xmlns:p14="http://schemas.microsoft.com/office/powerpoint/2010/main" val="20544083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Hlavička sekcie">
    <p:spTree>
      <p:nvGrpSpPr>
        <p:cNvPr id="1" name=""/>
        <p:cNvGrpSpPr/>
        <p:nvPr/>
      </p:nvGrpSpPr>
      <p:grpSpPr>
        <a:xfrm>
          <a:off x="0" y="0"/>
          <a:ext cx="0" cy="0"/>
          <a:chOff x="0" y="0"/>
          <a:chExt cx="0" cy="0"/>
        </a:xfrm>
      </p:grpSpPr>
      <p:sp>
        <p:nvSpPr>
          <p:cNvPr id="2" name="Nadpis 1"/>
          <p:cNvSpPr>
            <a:spLocks noGrp="1"/>
          </p:cNvSpPr>
          <p:nvPr>
            <p:ph type="title"/>
          </p:nvPr>
        </p:nvSpPr>
        <p:spPr>
          <a:xfrm>
            <a:off x="722313" y="4406900"/>
            <a:ext cx="7772400" cy="1362075"/>
          </a:xfrm>
        </p:spPr>
        <p:txBody>
          <a:bodyPr anchor="t"/>
          <a:lstStyle>
            <a:lvl1pPr algn="l">
              <a:defRPr sz="4000" b="1" cap="all"/>
            </a:lvl1pPr>
          </a:lstStyle>
          <a:p>
            <a:r>
              <a:rPr lang="sk-SK" smtClean="0"/>
              <a:t>Upravte štýly predlohy textu</a:t>
            </a:r>
            <a:endParaRPr lang="cs-CZ"/>
          </a:p>
        </p:txBody>
      </p:sp>
      <p:sp>
        <p:nvSpPr>
          <p:cNvPr id="3" name="Zástupný symbol textu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sk-SK" smtClean="0"/>
              <a:t>Upravte štýl predlohy textu.</a:t>
            </a:r>
          </a:p>
        </p:txBody>
      </p:sp>
      <p:sp>
        <p:nvSpPr>
          <p:cNvPr id="4" name="Zástupný symbol dátumu 3"/>
          <p:cNvSpPr>
            <a:spLocks noGrp="1"/>
          </p:cNvSpPr>
          <p:nvPr>
            <p:ph type="dt" sz="half" idx="10"/>
          </p:nvPr>
        </p:nvSpPr>
        <p:spPr/>
        <p:txBody>
          <a:bodyPr/>
          <a:lstStyle/>
          <a:p>
            <a:fld id="{48A2AB7F-4B09-43D1-9B76-C35EF11DC378}" type="datetimeFigureOut">
              <a:rPr lang="cs-CZ" smtClean="0"/>
              <a:t>13.8.2012</a:t>
            </a:fld>
            <a:endParaRPr lang="cs-CZ"/>
          </a:p>
        </p:txBody>
      </p:sp>
      <p:sp>
        <p:nvSpPr>
          <p:cNvPr id="5" name="Zástupný symbol päty 4"/>
          <p:cNvSpPr>
            <a:spLocks noGrp="1"/>
          </p:cNvSpPr>
          <p:nvPr>
            <p:ph type="ftr" sz="quarter" idx="11"/>
          </p:nvPr>
        </p:nvSpPr>
        <p:spPr/>
        <p:txBody>
          <a:bodyPr/>
          <a:lstStyle/>
          <a:p>
            <a:endParaRPr lang="cs-CZ"/>
          </a:p>
        </p:txBody>
      </p:sp>
      <p:sp>
        <p:nvSpPr>
          <p:cNvPr id="6" name="Zástupný symbol čísla snímky 5"/>
          <p:cNvSpPr>
            <a:spLocks noGrp="1"/>
          </p:cNvSpPr>
          <p:nvPr>
            <p:ph type="sldNum" sz="quarter" idx="12"/>
          </p:nvPr>
        </p:nvSpPr>
        <p:spPr/>
        <p:txBody>
          <a:bodyPr/>
          <a:lstStyle/>
          <a:p>
            <a:fld id="{E00114E6-5029-4643-8AD9-E5DC2479317E}" type="slidenum">
              <a:rPr lang="cs-CZ" smtClean="0"/>
              <a:t>‹#›</a:t>
            </a:fld>
            <a:endParaRPr lang="cs-CZ"/>
          </a:p>
        </p:txBody>
      </p:sp>
    </p:spTree>
    <p:extLst>
      <p:ext uri="{BB962C8B-B14F-4D97-AF65-F5344CB8AC3E}">
        <p14:creationId xmlns:p14="http://schemas.microsoft.com/office/powerpoint/2010/main" val="21618719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sk-SK" smtClean="0"/>
              <a:t>Upravte štýly predlohy textu</a:t>
            </a:r>
            <a:endParaRPr lang="cs-CZ"/>
          </a:p>
        </p:txBody>
      </p:sp>
      <p:sp>
        <p:nvSpPr>
          <p:cNvPr id="3" name="Zástupný symbol obsah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sk-SK" smtClean="0"/>
              <a:t>Upravte štýl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cs-CZ"/>
          </a:p>
        </p:txBody>
      </p:sp>
      <p:sp>
        <p:nvSpPr>
          <p:cNvPr id="4" name="Zástupný symbol obsah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sk-SK" smtClean="0"/>
              <a:t>Upravte štýl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cs-CZ"/>
          </a:p>
        </p:txBody>
      </p:sp>
      <p:sp>
        <p:nvSpPr>
          <p:cNvPr id="5" name="Zástupný symbol dátumu 4"/>
          <p:cNvSpPr>
            <a:spLocks noGrp="1"/>
          </p:cNvSpPr>
          <p:nvPr>
            <p:ph type="dt" sz="half" idx="10"/>
          </p:nvPr>
        </p:nvSpPr>
        <p:spPr/>
        <p:txBody>
          <a:bodyPr/>
          <a:lstStyle/>
          <a:p>
            <a:fld id="{48A2AB7F-4B09-43D1-9B76-C35EF11DC378}" type="datetimeFigureOut">
              <a:rPr lang="cs-CZ" smtClean="0"/>
              <a:t>13.8.2012</a:t>
            </a:fld>
            <a:endParaRPr lang="cs-CZ"/>
          </a:p>
        </p:txBody>
      </p:sp>
      <p:sp>
        <p:nvSpPr>
          <p:cNvPr id="6" name="Zástupný symbol päty 5"/>
          <p:cNvSpPr>
            <a:spLocks noGrp="1"/>
          </p:cNvSpPr>
          <p:nvPr>
            <p:ph type="ftr" sz="quarter" idx="11"/>
          </p:nvPr>
        </p:nvSpPr>
        <p:spPr/>
        <p:txBody>
          <a:bodyPr/>
          <a:lstStyle/>
          <a:p>
            <a:endParaRPr lang="cs-CZ"/>
          </a:p>
        </p:txBody>
      </p:sp>
      <p:sp>
        <p:nvSpPr>
          <p:cNvPr id="7" name="Zástupný symbol čísla snímky 6"/>
          <p:cNvSpPr>
            <a:spLocks noGrp="1"/>
          </p:cNvSpPr>
          <p:nvPr>
            <p:ph type="sldNum" sz="quarter" idx="12"/>
          </p:nvPr>
        </p:nvSpPr>
        <p:spPr/>
        <p:txBody>
          <a:bodyPr/>
          <a:lstStyle/>
          <a:p>
            <a:fld id="{E00114E6-5029-4643-8AD9-E5DC2479317E}" type="slidenum">
              <a:rPr lang="cs-CZ" smtClean="0"/>
              <a:t>‹#›</a:t>
            </a:fld>
            <a:endParaRPr lang="cs-CZ"/>
          </a:p>
        </p:txBody>
      </p:sp>
    </p:spTree>
    <p:extLst>
      <p:ext uri="{BB962C8B-B14F-4D97-AF65-F5344CB8AC3E}">
        <p14:creationId xmlns:p14="http://schemas.microsoft.com/office/powerpoint/2010/main" val="15261575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ovnanie">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lvl1pPr>
              <a:defRPr/>
            </a:lvl1pPr>
          </a:lstStyle>
          <a:p>
            <a:r>
              <a:rPr lang="sk-SK" smtClean="0"/>
              <a:t>Upravte štýly predlohy textu</a:t>
            </a:r>
            <a:endParaRPr lang="cs-CZ"/>
          </a:p>
        </p:txBody>
      </p:sp>
      <p:sp>
        <p:nvSpPr>
          <p:cNvPr id="3" name="Zástupný symbol textu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k-SK" smtClean="0"/>
              <a:t>Upravte štýl predlohy textu.</a:t>
            </a:r>
          </a:p>
        </p:txBody>
      </p:sp>
      <p:sp>
        <p:nvSpPr>
          <p:cNvPr id="4" name="Zástupný symbol obsah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sk-SK" smtClean="0"/>
              <a:t>Upravte štýl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cs-CZ"/>
          </a:p>
        </p:txBody>
      </p:sp>
      <p:sp>
        <p:nvSpPr>
          <p:cNvPr id="5" name="Zástupný symbol textu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k-SK" smtClean="0"/>
              <a:t>Upravte štýl predlohy textu.</a:t>
            </a:r>
          </a:p>
        </p:txBody>
      </p:sp>
      <p:sp>
        <p:nvSpPr>
          <p:cNvPr id="6" name="Zástupný symbol obsah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sk-SK" smtClean="0"/>
              <a:t>Upravte štýl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cs-CZ"/>
          </a:p>
        </p:txBody>
      </p:sp>
      <p:sp>
        <p:nvSpPr>
          <p:cNvPr id="7" name="Zástupný symbol dátumu 6"/>
          <p:cNvSpPr>
            <a:spLocks noGrp="1"/>
          </p:cNvSpPr>
          <p:nvPr>
            <p:ph type="dt" sz="half" idx="10"/>
          </p:nvPr>
        </p:nvSpPr>
        <p:spPr/>
        <p:txBody>
          <a:bodyPr/>
          <a:lstStyle/>
          <a:p>
            <a:fld id="{48A2AB7F-4B09-43D1-9B76-C35EF11DC378}" type="datetimeFigureOut">
              <a:rPr lang="cs-CZ" smtClean="0"/>
              <a:t>13.8.2012</a:t>
            </a:fld>
            <a:endParaRPr lang="cs-CZ"/>
          </a:p>
        </p:txBody>
      </p:sp>
      <p:sp>
        <p:nvSpPr>
          <p:cNvPr id="8" name="Zástupný symbol päty 7"/>
          <p:cNvSpPr>
            <a:spLocks noGrp="1"/>
          </p:cNvSpPr>
          <p:nvPr>
            <p:ph type="ftr" sz="quarter" idx="11"/>
          </p:nvPr>
        </p:nvSpPr>
        <p:spPr/>
        <p:txBody>
          <a:bodyPr/>
          <a:lstStyle/>
          <a:p>
            <a:endParaRPr lang="cs-CZ"/>
          </a:p>
        </p:txBody>
      </p:sp>
      <p:sp>
        <p:nvSpPr>
          <p:cNvPr id="9" name="Zástupný symbol čísla snímky 8"/>
          <p:cNvSpPr>
            <a:spLocks noGrp="1"/>
          </p:cNvSpPr>
          <p:nvPr>
            <p:ph type="sldNum" sz="quarter" idx="12"/>
          </p:nvPr>
        </p:nvSpPr>
        <p:spPr/>
        <p:txBody>
          <a:bodyPr/>
          <a:lstStyle/>
          <a:p>
            <a:fld id="{E00114E6-5029-4643-8AD9-E5DC2479317E}" type="slidenum">
              <a:rPr lang="cs-CZ" smtClean="0"/>
              <a:t>‹#›</a:t>
            </a:fld>
            <a:endParaRPr lang="cs-CZ"/>
          </a:p>
        </p:txBody>
      </p:sp>
    </p:spTree>
    <p:extLst>
      <p:ext uri="{BB962C8B-B14F-4D97-AF65-F5344CB8AC3E}">
        <p14:creationId xmlns:p14="http://schemas.microsoft.com/office/powerpoint/2010/main" val="42600080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Len nadpis">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sk-SK" smtClean="0"/>
              <a:t>Upravte štýly predlohy textu</a:t>
            </a:r>
            <a:endParaRPr lang="cs-CZ"/>
          </a:p>
        </p:txBody>
      </p:sp>
      <p:sp>
        <p:nvSpPr>
          <p:cNvPr id="3" name="Zástupný symbol dátumu 2"/>
          <p:cNvSpPr>
            <a:spLocks noGrp="1"/>
          </p:cNvSpPr>
          <p:nvPr>
            <p:ph type="dt" sz="half" idx="10"/>
          </p:nvPr>
        </p:nvSpPr>
        <p:spPr/>
        <p:txBody>
          <a:bodyPr/>
          <a:lstStyle/>
          <a:p>
            <a:fld id="{48A2AB7F-4B09-43D1-9B76-C35EF11DC378}" type="datetimeFigureOut">
              <a:rPr lang="cs-CZ" smtClean="0"/>
              <a:t>13.8.2012</a:t>
            </a:fld>
            <a:endParaRPr lang="cs-CZ"/>
          </a:p>
        </p:txBody>
      </p:sp>
      <p:sp>
        <p:nvSpPr>
          <p:cNvPr id="4" name="Zástupný symbol päty 3"/>
          <p:cNvSpPr>
            <a:spLocks noGrp="1"/>
          </p:cNvSpPr>
          <p:nvPr>
            <p:ph type="ftr" sz="quarter" idx="11"/>
          </p:nvPr>
        </p:nvSpPr>
        <p:spPr/>
        <p:txBody>
          <a:bodyPr/>
          <a:lstStyle/>
          <a:p>
            <a:endParaRPr lang="cs-CZ"/>
          </a:p>
        </p:txBody>
      </p:sp>
      <p:sp>
        <p:nvSpPr>
          <p:cNvPr id="5" name="Zástupný symbol čísla snímky 4"/>
          <p:cNvSpPr>
            <a:spLocks noGrp="1"/>
          </p:cNvSpPr>
          <p:nvPr>
            <p:ph type="sldNum" sz="quarter" idx="12"/>
          </p:nvPr>
        </p:nvSpPr>
        <p:spPr/>
        <p:txBody>
          <a:bodyPr/>
          <a:lstStyle/>
          <a:p>
            <a:fld id="{E00114E6-5029-4643-8AD9-E5DC2479317E}" type="slidenum">
              <a:rPr lang="cs-CZ" smtClean="0"/>
              <a:t>‹#›</a:t>
            </a:fld>
            <a:endParaRPr lang="cs-CZ"/>
          </a:p>
        </p:txBody>
      </p:sp>
    </p:spTree>
    <p:extLst>
      <p:ext uri="{BB962C8B-B14F-4D97-AF65-F5344CB8AC3E}">
        <p14:creationId xmlns:p14="http://schemas.microsoft.com/office/powerpoint/2010/main" val="6318726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rázdna">
    <p:spTree>
      <p:nvGrpSpPr>
        <p:cNvPr id="1" name=""/>
        <p:cNvGrpSpPr/>
        <p:nvPr/>
      </p:nvGrpSpPr>
      <p:grpSpPr>
        <a:xfrm>
          <a:off x="0" y="0"/>
          <a:ext cx="0" cy="0"/>
          <a:chOff x="0" y="0"/>
          <a:chExt cx="0" cy="0"/>
        </a:xfrm>
      </p:grpSpPr>
      <p:sp>
        <p:nvSpPr>
          <p:cNvPr id="2" name="Zástupný symbol dátumu 1"/>
          <p:cNvSpPr>
            <a:spLocks noGrp="1"/>
          </p:cNvSpPr>
          <p:nvPr>
            <p:ph type="dt" sz="half" idx="10"/>
          </p:nvPr>
        </p:nvSpPr>
        <p:spPr/>
        <p:txBody>
          <a:bodyPr/>
          <a:lstStyle/>
          <a:p>
            <a:fld id="{48A2AB7F-4B09-43D1-9B76-C35EF11DC378}" type="datetimeFigureOut">
              <a:rPr lang="cs-CZ" smtClean="0"/>
              <a:t>13.8.2012</a:t>
            </a:fld>
            <a:endParaRPr lang="cs-CZ"/>
          </a:p>
        </p:txBody>
      </p:sp>
      <p:sp>
        <p:nvSpPr>
          <p:cNvPr id="3" name="Zástupný symbol päty 2"/>
          <p:cNvSpPr>
            <a:spLocks noGrp="1"/>
          </p:cNvSpPr>
          <p:nvPr>
            <p:ph type="ftr" sz="quarter" idx="11"/>
          </p:nvPr>
        </p:nvSpPr>
        <p:spPr/>
        <p:txBody>
          <a:bodyPr/>
          <a:lstStyle/>
          <a:p>
            <a:endParaRPr lang="cs-CZ"/>
          </a:p>
        </p:txBody>
      </p:sp>
      <p:sp>
        <p:nvSpPr>
          <p:cNvPr id="4" name="Zástupný symbol čísla snímky 3"/>
          <p:cNvSpPr>
            <a:spLocks noGrp="1"/>
          </p:cNvSpPr>
          <p:nvPr>
            <p:ph type="sldNum" sz="quarter" idx="12"/>
          </p:nvPr>
        </p:nvSpPr>
        <p:spPr/>
        <p:txBody>
          <a:bodyPr/>
          <a:lstStyle/>
          <a:p>
            <a:fld id="{E00114E6-5029-4643-8AD9-E5DC2479317E}" type="slidenum">
              <a:rPr lang="cs-CZ" smtClean="0"/>
              <a:t>‹#›</a:t>
            </a:fld>
            <a:endParaRPr lang="cs-CZ"/>
          </a:p>
        </p:txBody>
      </p:sp>
    </p:spTree>
    <p:extLst>
      <p:ext uri="{BB962C8B-B14F-4D97-AF65-F5344CB8AC3E}">
        <p14:creationId xmlns:p14="http://schemas.microsoft.com/office/powerpoint/2010/main" val="2648302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Obsah s popisom">
    <p:spTree>
      <p:nvGrpSpPr>
        <p:cNvPr id="1" name=""/>
        <p:cNvGrpSpPr/>
        <p:nvPr/>
      </p:nvGrpSpPr>
      <p:grpSpPr>
        <a:xfrm>
          <a:off x="0" y="0"/>
          <a:ext cx="0" cy="0"/>
          <a:chOff x="0" y="0"/>
          <a:chExt cx="0" cy="0"/>
        </a:xfrm>
      </p:grpSpPr>
      <p:sp>
        <p:nvSpPr>
          <p:cNvPr id="2" name="Nadpis 1"/>
          <p:cNvSpPr>
            <a:spLocks noGrp="1"/>
          </p:cNvSpPr>
          <p:nvPr>
            <p:ph type="title"/>
          </p:nvPr>
        </p:nvSpPr>
        <p:spPr>
          <a:xfrm>
            <a:off x="457200" y="273050"/>
            <a:ext cx="3008313" cy="1162050"/>
          </a:xfrm>
        </p:spPr>
        <p:txBody>
          <a:bodyPr anchor="b"/>
          <a:lstStyle>
            <a:lvl1pPr algn="l">
              <a:defRPr sz="2000" b="1"/>
            </a:lvl1pPr>
          </a:lstStyle>
          <a:p>
            <a:r>
              <a:rPr lang="sk-SK" smtClean="0"/>
              <a:t>Upravte štýly predlohy textu</a:t>
            </a:r>
            <a:endParaRPr lang="cs-CZ"/>
          </a:p>
        </p:txBody>
      </p:sp>
      <p:sp>
        <p:nvSpPr>
          <p:cNvPr id="3" name="Zástupný symbol obsah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sk-SK" smtClean="0"/>
              <a:t>Upravte štýl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cs-CZ"/>
          </a:p>
        </p:txBody>
      </p:sp>
      <p:sp>
        <p:nvSpPr>
          <p:cNvPr id="4" name="Zástupný symbol textu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sk-SK" smtClean="0"/>
              <a:t>Upravte štýl predlohy textu.</a:t>
            </a:r>
          </a:p>
        </p:txBody>
      </p:sp>
      <p:sp>
        <p:nvSpPr>
          <p:cNvPr id="5" name="Zástupný symbol dátumu 4"/>
          <p:cNvSpPr>
            <a:spLocks noGrp="1"/>
          </p:cNvSpPr>
          <p:nvPr>
            <p:ph type="dt" sz="half" idx="10"/>
          </p:nvPr>
        </p:nvSpPr>
        <p:spPr/>
        <p:txBody>
          <a:bodyPr/>
          <a:lstStyle/>
          <a:p>
            <a:fld id="{48A2AB7F-4B09-43D1-9B76-C35EF11DC378}" type="datetimeFigureOut">
              <a:rPr lang="cs-CZ" smtClean="0"/>
              <a:t>13.8.2012</a:t>
            </a:fld>
            <a:endParaRPr lang="cs-CZ"/>
          </a:p>
        </p:txBody>
      </p:sp>
      <p:sp>
        <p:nvSpPr>
          <p:cNvPr id="6" name="Zástupný symbol päty 5"/>
          <p:cNvSpPr>
            <a:spLocks noGrp="1"/>
          </p:cNvSpPr>
          <p:nvPr>
            <p:ph type="ftr" sz="quarter" idx="11"/>
          </p:nvPr>
        </p:nvSpPr>
        <p:spPr/>
        <p:txBody>
          <a:bodyPr/>
          <a:lstStyle/>
          <a:p>
            <a:endParaRPr lang="cs-CZ"/>
          </a:p>
        </p:txBody>
      </p:sp>
      <p:sp>
        <p:nvSpPr>
          <p:cNvPr id="7" name="Zástupný symbol čísla snímky 6"/>
          <p:cNvSpPr>
            <a:spLocks noGrp="1"/>
          </p:cNvSpPr>
          <p:nvPr>
            <p:ph type="sldNum" sz="quarter" idx="12"/>
          </p:nvPr>
        </p:nvSpPr>
        <p:spPr/>
        <p:txBody>
          <a:bodyPr/>
          <a:lstStyle/>
          <a:p>
            <a:fld id="{E00114E6-5029-4643-8AD9-E5DC2479317E}" type="slidenum">
              <a:rPr lang="cs-CZ" smtClean="0"/>
              <a:t>‹#›</a:t>
            </a:fld>
            <a:endParaRPr lang="cs-CZ"/>
          </a:p>
        </p:txBody>
      </p:sp>
    </p:spTree>
    <p:extLst>
      <p:ext uri="{BB962C8B-B14F-4D97-AF65-F5344CB8AC3E}">
        <p14:creationId xmlns:p14="http://schemas.microsoft.com/office/powerpoint/2010/main" val="366115365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ázok s popisom">
    <p:spTree>
      <p:nvGrpSpPr>
        <p:cNvPr id="1" name=""/>
        <p:cNvGrpSpPr/>
        <p:nvPr/>
      </p:nvGrpSpPr>
      <p:grpSpPr>
        <a:xfrm>
          <a:off x="0" y="0"/>
          <a:ext cx="0" cy="0"/>
          <a:chOff x="0" y="0"/>
          <a:chExt cx="0" cy="0"/>
        </a:xfrm>
      </p:grpSpPr>
      <p:sp>
        <p:nvSpPr>
          <p:cNvPr id="2" name="Nadpis 1"/>
          <p:cNvSpPr>
            <a:spLocks noGrp="1"/>
          </p:cNvSpPr>
          <p:nvPr>
            <p:ph type="title"/>
          </p:nvPr>
        </p:nvSpPr>
        <p:spPr>
          <a:xfrm>
            <a:off x="1792288" y="4800600"/>
            <a:ext cx="5486400" cy="566738"/>
          </a:xfrm>
        </p:spPr>
        <p:txBody>
          <a:bodyPr anchor="b"/>
          <a:lstStyle>
            <a:lvl1pPr algn="l">
              <a:defRPr sz="2000" b="1"/>
            </a:lvl1pPr>
          </a:lstStyle>
          <a:p>
            <a:r>
              <a:rPr lang="sk-SK" smtClean="0"/>
              <a:t>Upravte štýly predlohy textu</a:t>
            </a:r>
            <a:endParaRPr lang="cs-CZ"/>
          </a:p>
        </p:txBody>
      </p:sp>
      <p:sp>
        <p:nvSpPr>
          <p:cNvPr id="3" name="Zástupný symbol obrázka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cs-CZ"/>
          </a:p>
        </p:txBody>
      </p:sp>
      <p:sp>
        <p:nvSpPr>
          <p:cNvPr id="4" name="Zástupný symbol textu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sk-SK" smtClean="0"/>
              <a:t>Upravte štýl predlohy textu.</a:t>
            </a:r>
          </a:p>
        </p:txBody>
      </p:sp>
      <p:sp>
        <p:nvSpPr>
          <p:cNvPr id="5" name="Zástupný symbol dátumu 4"/>
          <p:cNvSpPr>
            <a:spLocks noGrp="1"/>
          </p:cNvSpPr>
          <p:nvPr>
            <p:ph type="dt" sz="half" idx="10"/>
          </p:nvPr>
        </p:nvSpPr>
        <p:spPr/>
        <p:txBody>
          <a:bodyPr/>
          <a:lstStyle/>
          <a:p>
            <a:fld id="{48A2AB7F-4B09-43D1-9B76-C35EF11DC378}" type="datetimeFigureOut">
              <a:rPr lang="cs-CZ" smtClean="0"/>
              <a:t>13.8.2012</a:t>
            </a:fld>
            <a:endParaRPr lang="cs-CZ"/>
          </a:p>
        </p:txBody>
      </p:sp>
      <p:sp>
        <p:nvSpPr>
          <p:cNvPr id="6" name="Zástupný symbol päty 5"/>
          <p:cNvSpPr>
            <a:spLocks noGrp="1"/>
          </p:cNvSpPr>
          <p:nvPr>
            <p:ph type="ftr" sz="quarter" idx="11"/>
          </p:nvPr>
        </p:nvSpPr>
        <p:spPr/>
        <p:txBody>
          <a:bodyPr/>
          <a:lstStyle/>
          <a:p>
            <a:endParaRPr lang="cs-CZ"/>
          </a:p>
        </p:txBody>
      </p:sp>
      <p:sp>
        <p:nvSpPr>
          <p:cNvPr id="7" name="Zástupný symbol čísla snímky 6"/>
          <p:cNvSpPr>
            <a:spLocks noGrp="1"/>
          </p:cNvSpPr>
          <p:nvPr>
            <p:ph type="sldNum" sz="quarter" idx="12"/>
          </p:nvPr>
        </p:nvSpPr>
        <p:spPr/>
        <p:txBody>
          <a:bodyPr/>
          <a:lstStyle/>
          <a:p>
            <a:fld id="{E00114E6-5029-4643-8AD9-E5DC2479317E}" type="slidenum">
              <a:rPr lang="cs-CZ" smtClean="0"/>
              <a:t>‹#›</a:t>
            </a:fld>
            <a:endParaRPr lang="cs-CZ"/>
          </a:p>
        </p:txBody>
      </p:sp>
    </p:spTree>
    <p:extLst>
      <p:ext uri="{BB962C8B-B14F-4D97-AF65-F5344CB8AC3E}">
        <p14:creationId xmlns:p14="http://schemas.microsoft.com/office/powerpoint/2010/main" val="2145178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nadpisu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sk-SK" smtClean="0"/>
              <a:t>Upravte štýly predlohy textu</a:t>
            </a:r>
            <a:endParaRPr lang="cs-CZ"/>
          </a:p>
        </p:txBody>
      </p:sp>
      <p:sp>
        <p:nvSpPr>
          <p:cNvPr id="3" name="Zástupný symbol textu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sk-SK" smtClean="0"/>
              <a:t>Upravte štýl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cs-CZ"/>
          </a:p>
        </p:txBody>
      </p:sp>
      <p:sp>
        <p:nvSpPr>
          <p:cNvPr id="4" name="Zástupný symbol dátumu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8A2AB7F-4B09-43D1-9B76-C35EF11DC378}" type="datetimeFigureOut">
              <a:rPr lang="cs-CZ" smtClean="0"/>
              <a:t>13.8.2012</a:t>
            </a:fld>
            <a:endParaRPr lang="cs-CZ"/>
          </a:p>
        </p:txBody>
      </p:sp>
      <p:sp>
        <p:nvSpPr>
          <p:cNvPr id="5" name="Zástupný symbol päty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cs-CZ"/>
          </a:p>
        </p:txBody>
      </p:sp>
      <p:sp>
        <p:nvSpPr>
          <p:cNvPr id="6" name="Zástupný symbol čísla snímky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00114E6-5029-4643-8AD9-E5DC2479317E}" type="slidenum">
              <a:rPr lang="cs-CZ" smtClean="0"/>
              <a:t>‹#›</a:t>
            </a:fld>
            <a:endParaRPr lang="cs-CZ"/>
          </a:p>
        </p:txBody>
      </p:sp>
    </p:spTree>
    <p:extLst>
      <p:ext uri="{BB962C8B-B14F-4D97-AF65-F5344CB8AC3E}">
        <p14:creationId xmlns:p14="http://schemas.microsoft.com/office/powerpoint/2010/main" val="318464420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www.free-extras.com/search/1/shamrock.htmhttp:/familytraces.me.uk/ukflags.htm" TargetMode="Externa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p:cNvGraphicFramePr>
            <a:graphicFrameLocks noGrp="1"/>
          </p:cNvGraphicFramePr>
          <p:nvPr>
            <p:extLst>
              <p:ext uri="{D42A27DB-BD31-4B8C-83A1-F6EECF244321}">
                <p14:modId xmlns:p14="http://schemas.microsoft.com/office/powerpoint/2010/main" val="1955169306"/>
              </p:ext>
            </p:extLst>
          </p:nvPr>
        </p:nvGraphicFramePr>
        <p:xfrm>
          <a:off x="1666875" y="260350"/>
          <a:ext cx="5756275" cy="1127760"/>
        </p:xfrm>
        <a:graphic>
          <a:graphicData uri="http://schemas.openxmlformats.org/drawingml/2006/table">
            <a:tbl>
              <a:tblPr firstRow="1" firstCol="1" lastRow="1" lastCol="1" bandRow="1" bandCol="1"/>
              <a:tblGrid>
                <a:gridCol w="5756275"/>
              </a:tblGrid>
              <a:tr h="1096963">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cs-CZ" sz="1600" b="0" i="0" u="none" strike="noStrike" kern="1200" cap="none" spc="0" normalizeH="0" baseline="0" noProof="0" dirty="0" smtClean="0">
                          <a:ln>
                            <a:noFill/>
                          </a:ln>
                          <a:solidFill>
                            <a:srgbClr val="000000"/>
                          </a:solidFill>
                          <a:effectLst/>
                          <a:uLnTx/>
                          <a:uFillTx/>
                          <a:latin typeface="Comic Sans MS" pitchFamily="66" charset="0"/>
                          <a:ea typeface="Lucida Sans Unicode"/>
                          <a:cs typeface="Tahoma"/>
                        </a:rPr>
                        <a:t>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cs-CZ" sz="1600" b="0" i="0" u="none" strike="noStrike" kern="1200" cap="none" spc="0" normalizeH="0" baseline="0" noProof="0" dirty="0" smtClean="0">
                          <a:ln>
                            <a:noFill/>
                          </a:ln>
                          <a:solidFill>
                            <a:srgbClr val="000000"/>
                          </a:solidFill>
                          <a:effectLst/>
                          <a:uLnTx/>
                          <a:uFillTx/>
                          <a:latin typeface="Comic Sans MS" pitchFamily="66" charset="0"/>
                          <a:ea typeface="Lucida Sans Unicode"/>
                          <a:cs typeface="Tahoma"/>
                        </a:rPr>
                        <a:t>                          </a:t>
                      </a:r>
                      <a:r>
                        <a:rPr kumimoji="0" lang="cs-CZ" sz="1400" b="1" i="0" u="none" strike="noStrike" kern="1200" cap="none" spc="0" normalizeH="0" baseline="0" noProof="0" dirty="0" smtClean="0">
                          <a:ln>
                            <a:noFill/>
                          </a:ln>
                          <a:solidFill>
                            <a:srgbClr val="000000"/>
                          </a:solidFill>
                          <a:effectLst/>
                          <a:uLnTx/>
                          <a:uFillTx/>
                          <a:latin typeface="Comic Sans MS" pitchFamily="66" charset="0"/>
                          <a:ea typeface="Lucida Sans Unicode"/>
                          <a:cs typeface="Tahoma"/>
                        </a:rPr>
                        <a:t>Soukromá Obchodní Akademie, spol. s.r.o</a:t>
                      </a:r>
                      <a:r>
                        <a:rPr kumimoji="0" lang="cs-CZ" sz="1400" b="0" i="0" u="none" strike="noStrike" kern="1200" cap="none" spc="0" normalizeH="0" baseline="0" noProof="0" dirty="0" smtClean="0">
                          <a:ln>
                            <a:noFill/>
                          </a:ln>
                          <a:solidFill>
                            <a:srgbClr val="000000"/>
                          </a:solidFill>
                          <a:effectLst/>
                          <a:uLnTx/>
                          <a:uFillTx/>
                          <a:latin typeface="Comic Sans MS" pitchFamily="66" charset="0"/>
                          <a:ea typeface="Lucida Sans Unicode"/>
                          <a:cs typeface="Tahoma"/>
                        </a:rPr>
                        <a:t>.</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cs-CZ" sz="1400" b="0" i="0" u="none" strike="noStrike" kern="1200" cap="none" spc="0" normalizeH="0" baseline="0" noProof="0" dirty="0" smtClean="0">
                          <a:ln>
                            <a:noFill/>
                          </a:ln>
                          <a:solidFill>
                            <a:srgbClr val="000000"/>
                          </a:solidFill>
                          <a:effectLst/>
                          <a:uLnTx/>
                          <a:uFillTx/>
                          <a:latin typeface="Comic Sans MS" pitchFamily="66" charset="0"/>
                          <a:ea typeface="Lucida Sans Unicode"/>
                          <a:cs typeface="Tahoma"/>
                        </a:rPr>
                        <a:t>                 Svatováclavská 1404, 438 01 Žatec</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cs-CZ" sz="1400" b="0" i="0" u="none" strike="noStrike" kern="1200" cap="none" spc="0" normalizeH="0" baseline="0" noProof="0" dirty="0" smtClean="0">
                          <a:ln>
                            <a:noFill/>
                          </a:ln>
                          <a:solidFill>
                            <a:srgbClr val="000000"/>
                          </a:solidFill>
                          <a:effectLst/>
                          <a:uLnTx/>
                          <a:uFillTx/>
                          <a:latin typeface="Comic Sans MS" pitchFamily="66" charset="0"/>
                          <a:ea typeface="Lucida Sans Unicode"/>
                          <a:cs typeface="Tahoma"/>
                        </a:rPr>
                        <a:t>                     tel.: 415 726 003, fax: 415 726 003,</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cs-CZ" sz="1400" b="0" i="0" u="none" strike="noStrike" kern="1200" cap="none" spc="0" normalizeH="0" baseline="0" noProof="0" dirty="0" smtClean="0">
                          <a:ln>
                            <a:noFill/>
                          </a:ln>
                          <a:solidFill>
                            <a:srgbClr val="000000"/>
                          </a:solidFill>
                          <a:effectLst/>
                          <a:uLnTx/>
                          <a:uFillTx/>
                          <a:latin typeface="Comic Sans MS" pitchFamily="66" charset="0"/>
                          <a:ea typeface="Lucida Sans Unicode"/>
                          <a:cs typeface="Tahoma"/>
                        </a:rPr>
                        <a:t>                              e-mail: soa@soazatec.cz, www.soazatec.cz</a:t>
                      </a:r>
                    </a:p>
                  </a:txBody>
                  <a:tcPr marL="68572" marR="6857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4104" name="Rectangle 3"/>
          <p:cNvSpPr>
            <a:spLocks noChangeArrowheads="1"/>
          </p:cNvSpPr>
          <p:nvPr/>
        </p:nvSpPr>
        <p:spPr bwMode="auto">
          <a:xfrm>
            <a:off x="1655763" y="3322638"/>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eaLnBrk="0" hangingPunct="0"/>
            <a:endParaRPr lang="cs-CZ">
              <a:solidFill>
                <a:srgbClr val="000000"/>
              </a:solidFill>
            </a:endParaRPr>
          </a:p>
        </p:txBody>
      </p:sp>
      <p:sp>
        <p:nvSpPr>
          <p:cNvPr id="4105" name="Rectangle 4"/>
          <p:cNvSpPr>
            <a:spLocks noChangeArrowheads="1"/>
          </p:cNvSpPr>
          <p:nvPr/>
        </p:nvSpPr>
        <p:spPr bwMode="auto">
          <a:xfrm>
            <a:off x="1655763" y="3779838"/>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eaLnBrk="0" hangingPunct="0">
              <a:tabLst>
                <a:tab pos="1343025" algn="r"/>
              </a:tabLst>
            </a:pPr>
            <a:r>
              <a:rPr lang="de-DE" sz="1100">
                <a:solidFill>
                  <a:srgbClr val="000000"/>
                </a:solidFill>
                <a:latin typeface="MetaBookCE-Roman" charset="-18"/>
                <a:cs typeface="Times New Roman" pitchFamily="18" charset="0"/>
              </a:rPr>
              <a:t>	</a:t>
            </a:r>
            <a:endParaRPr lang="de-DE">
              <a:solidFill>
                <a:srgbClr val="000000"/>
              </a:solidFill>
            </a:endParaRPr>
          </a:p>
        </p:txBody>
      </p:sp>
      <p:graphicFrame>
        <p:nvGraphicFramePr>
          <p:cNvPr id="2" name="Table 1"/>
          <p:cNvGraphicFramePr>
            <a:graphicFrameLocks noGrp="1"/>
          </p:cNvGraphicFramePr>
          <p:nvPr>
            <p:extLst>
              <p:ext uri="{D42A27DB-BD31-4B8C-83A1-F6EECF244321}">
                <p14:modId xmlns:p14="http://schemas.microsoft.com/office/powerpoint/2010/main" val="2026229806"/>
              </p:ext>
            </p:extLst>
          </p:nvPr>
        </p:nvGraphicFramePr>
        <p:xfrm>
          <a:off x="1684338" y="1628775"/>
          <a:ext cx="5767388" cy="6331615"/>
        </p:xfrm>
        <a:graphic>
          <a:graphicData uri="http://schemas.openxmlformats.org/drawingml/2006/table">
            <a:tbl>
              <a:tblPr firstRow="1" firstCol="1" bandRow="1"/>
              <a:tblGrid>
                <a:gridCol w="2883694"/>
                <a:gridCol w="2883694"/>
              </a:tblGrid>
              <a:tr h="385579">
                <a:tc>
                  <a:txBody>
                    <a:bodyPr/>
                    <a:lstStyle/>
                    <a:p>
                      <a:pPr indent="449580">
                        <a:lnSpc>
                          <a:spcPct val="115000"/>
                        </a:lnSpc>
                        <a:spcAft>
                          <a:spcPts val="0"/>
                        </a:spcAft>
                      </a:pPr>
                      <a:r>
                        <a:rPr lang="cs-CZ" sz="1100" b="1" dirty="0">
                          <a:effectLst/>
                          <a:latin typeface="Comic Sans MS"/>
                          <a:ea typeface="Calibri"/>
                          <a:cs typeface="Times New Roman"/>
                        </a:rPr>
                        <a:t>DIGITÁLNÍ UČEBNÍ MATERIÁL</a:t>
                      </a:r>
                      <a:endParaRPr lang="cs-CZ" sz="1100" dirty="0">
                        <a:effectLst/>
                        <a:latin typeface="Calibri"/>
                        <a:ea typeface="Calibri"/>
                        <a:cs typeface="Times New Roman"/>
                      </a:endParaRPr>
                    </a:p>
                  </a:txBody>
                  <a:tcPr marL="68569" marR="685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cs-CZ" sz="1100" b="1">
                          <a:effectLst/>
                          <a:latin typeface="Comic Sans MS"/>
                          <a:ea typeface="Calibri"/>
                          <a:cs typeface="Times New Roman"/>
                        </a:rPr>
                        <a:t>TÉMATICKÁ OBLAST – </a:t>
                      </a:r>
                      <a:endParaRPr lang="cs-CZ" sz="1100">
                        <a:effectLst/>
                        <a:latin typeface="Calibri"/>
                        <a:ea typeface="Calibri"/>
                        <a:cs typeface="Times New Roman"/>
                      </a:endParaRPr>
                    </a:p>
                    <a:p>
                      <a:pPr>
                        <a:lnSpc>
                          <a:spcPct val="115000"/>
                        </a:lnSpc>
                        <a:spcAft>
                          <a:spcPts val="0"/>
                        </a:spcAft>
                      </a:pPr>
                      <a:r>
                        <a:rPr lang="cs-CZ" sz="1100" b="1">
                          <a:effectLst/>
                          <a:latin typeface="Comic Sans MS"/>
                          <a:ea typeface="Calibri"/>
                          <a:cs typeface="Times New Roman"/>
                        </a:rPr>
                        <a:t>ANGLICKÁ GRAMATIKA</a:t>
                      </a:r>
                      <a:endParaRPr lang="cs-CZ" sz="1100">
                        <a:effectLst/>
                        <a:latin typeface="Calibri"/>
                        <a:ea typeface="Calibri"/>
                        <a:cs typeface="Times New Roman"/>
                      </a:endParaRPr>
                    </a:p>
                  </a:txBody>
                  <a:tcPr marL="68569" marR="685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94668">
                <a:tc>
                  <a:txBody>
                    <a:bodyPr/>
                    <a:lstStyle/>
                    <a:p>
                      <a:pPr>
                        <a:lnSpc>
                          <a:spcPct val="115000"/>
                        </a:lnSpc>
                        <a:spcAft>
                          <a:spcPts val="0"/>
                        </a:spcAft>
                      </a:pPr>
                      <a:r>
                        <a:rPr lang="cs-CZ" sz="1100" b="1">
                          <a:effectLst/>
                          <a:latin typeface="Comic Sans MS"/>
                          <a:ea typeface="Calibri"/>
                          <a:cs typeface="Times New Roman"/>
                        </a:rPr>
                        <a:t>Název předmětu nebo činnosti</a:t>
                      </a:r>
                      <a:endParaRPr lang="cs-CZ" sz="1100">
                        <a:effectLst/>
                        <a:latin typeface="Calibri"/>
                        <a:ea typeface="Calibri"/>
                        <a:cs typeface="Times New Roman"/>
                      </a:endParaRPr>
                    </a:p>
                    <a:p>
                      <a:pPr>
                        <a:lnSpc>
                          <a:spcPct val="115000"/>
                        </a:lnSpc>
                        <a:spcAft>
                          <a:spcPts val="0"/>
                        </a:spcAft>
                        <a:tabLst>
                          <a:tab pos="647700" algn="l"/>
                        </a:tabLst>
                      </a:pPr>
                      <a:r>
                        <a:rPr lang="cs-CZ" sz="1100" b="1">
                          <a:effectLst/>
                          <a:latin typeface="Comic Sans MS"/>
                          <a:ea typeface="Calibri"/>
                          <a:cs typeface="Times New Roman"/>
                        </a:rPr>
                        <a:t>	</a:t>
                      </a:r>
                      <a:endParaRPr lang="cs-CZ" sz="1100">
                        <a:effectLst/>
                        <a:latin typeface="Calibri"/>
                        <a:ea typeface="Calibri"/>
                        <a:cs typeface="Times New Roman"/>
                      </a:endParaRPr>
                    </a:p>
                  </a:txBody>
                  <a:tcPr marL="68569" marR="685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cs-CZ" sz="1100" i="1" dirty="0" smtClean="0">
                          <a:effectLst/>
                          <a:latin typeface="Comic Sans MS" pitchFamily="66" charset="0"/>
                          <a:ea typeface="Calibri"/>
                          <a:cs typeface="Times New Roman"/>
                        </a:rPr>
                        <a:t>Anglický </a:t>
                      </a:r>
                      <a:r>
                        <a:rPr lang="cs-CZ" sz="1100" i="1" dirty="0">
                          <a:effectLst/>
                          <a:latin typeface="Comic Sans MS" pitchFamily="66" charset="0"/>
                          <a:ea typeface="Calibri"/>
                          <a:cs typeface="Times New Roman"/>
                        </a:rPr>
                        <a:t>jazyk</a:t>
                      </a:r>
                      <a:endParaRPr lang="cs-CZ" sz="1100" dirty="0">
                        <a:effectLst/>
                        <a:latin typeface="Comic Sans MS" pitchFamily="66" charset="0"/>
                        <a:ea typeface="Calibri"/>
                        <a:cs typeface="Times New Roman"/>
                      </a:endParaRPr>
                    </a:p>
                  </a:txBody>
                  <a:tcPr marL="68569" marR="685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94668">
                <a:tc>
                  <a:txBody>
                    <a:bodyPr/>
                    <a:lstStyle/>
                    <a:p>
                      <a:pPr>
                        <a:lnSpc>
                          <a:spcPct val="115000"/>
                        </a:lnSpc>
                        <a:spcAft>
                          <a:spcPts val="0"/>
                        </a:spcAft>
                      </a:pPr>
                      <a:r>
                        <a:rPr lang="cs-CZ" sz="1100" b="1">
                          <a:effectLst/>
                          <a:latin typeface="Comic Sans MS"/>
                          <a:ea typeface="Calibri"/>
                          <a:cs typeface="Times New Roman"/>
                        </a:rPr>
                        <a:t>Jméno, příjmení, titul autora</a:t>
                      </a:r>
                      <a:endParaRPr lang="cs-CZ" sz="1100">
                        <a:effectLst/>
                        <a:latin typeface="Calibri"/>
                        <a:ea typeface="Calibri"/>
                        <a:cs typeface="Times New Roman"/>
                      </a:endParaRPr>
                    </a:p>
                    <a:p>
                      <a:pPr>
                        <a:lnSpc>
                          <a:spcPct val="115000"/>
                        </a:lnSpc>
                        <a:spcAft>
                          <a:spcPts val="0"/>
                        </a:spcAft>
                      </a:pPr>
                      <a:r>
                        <a:rPr lang="cs-CZ" sz="1100" b="1">
                          <a:effectLst/>
                          <a:latin typeface="Comic Sans MS"/>
                          <a:ea typeface="Calibri"/>
                          <a:cs typeface="Times New Roman"/>
                        </a:rPr>
                        <a:t> </a:t>
                      </a:r>
                      <a:endParaRPr lang="cs-CZ" sz="1100">
                        <a:effectLst/>
                        <a:latin typeface="Calibri"/>
                        <a:ea typeface="Calibri"/>
                        <a:cs typeface="Times New Roman"/>
                      </a:endParaRPr>
                    </a:p>
                  </a:txBody>
                  <a:tcPr marL="68569" marR="685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cs-CZ" sz="1100" i="1" dirty="0">
                          <a:effectLst/>
                          <a:latin typeface="Comic Sans MS" pitchFamily="66" charset="0"/>
                          <a:ea typeface="Calibri"/>
                          <a:cs typeface="Times New Roman"/>
                        </a:rPr>
                        <a:t> </a:t>
                      </a:r>
                      <a:r>
                        <a:rPr lang="cs-CZ" sz="1100" i="1" dirty="0" smtClean="0">
                          <a:effectLst/>
                          <a:latin typeface="Comic Sans MS" pitchFamily="66" charset="0"/>
                          <a:ea typeface="Calibri"/>
                          <a:cs typeface="Times New Roman"/>
                        </a:rPr>
                        <a:t>Marcela Tichotová, Mgr.</a:t>
                      </a:r>
                      <a:endParaRPr lang="cs-CZ" sz="1100" dirty="0">
                        <a:effectLst/>
                        <a:latin typeface="Comic Sans MS" pitchFamily="66" charset="0"/>
                        <a:ea typeface="Calibri"/>
                        <a:cs typeface="Times New Roman"/>
                      </a:endParaRPr>
                    </a:p>
                  </a:txBody>
                  <a:tcPr marL="68569" marR="685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7334">
                <a:tc>
                  <a:txBody>
                    <a:bodyPr/>
                    <a:lstStyle/>
                    <a:p>
                      <a:pPr>
                        <a:lnSpc>
                          <a:spcPct val="115000"/>
                        </a:lnSpc>
                        <a:spcAft>
                          <a:spcPts val="0"/>
                        </a:spcAft>
                      </a:pPr>
                      <a:r>
                        <a:rPr lang="cs-CZ" sz="1100" b="1">
                          <a:effectLst/>
                          <a:latin typeface="Comic Sans MS"/>
                          <a:ea typeface="Calibri"/>
                          <a:cs typeface="Times New Roman"/>
                        </a:rPr>
                        <a:t>Název práce</a:t>
                      </a:r>
                      <a:endParaRPr lang="cs-CZ" sz="1100">
                        <a:effectLst/>
                        <a:latin typeface="Calibri"/>
                        <a:ea typeface="Calibri"/>
                        <a:cs typeface="Times New Roman"/>
                      </a:endParaRPr>
                    </a:p>
                  </a:txBody>
                  <a:tcPr marL="68569" marR="685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cs-CZ" sz="1100" dirty="0" smtClean="0">
                          <a:effectLst/>
                          <a:latin typeface="Comic Sans MS" pitchFamily="66" charset="0"/>
                          <a:ea typeface="Calibri"/>
                          <a:cs typeface="Times New Roman"/>
                        </a:rPr>
                        <a:t>St. </a:t>
                      </a:r>
                      <a:r>
                        <a:rPr lang="cs-CZ" sz="1100" dirty="0" err="1" smtClean="0">
                          <a:effectLst/>
                          <a:latin typeface="Comic Sans MS" pitchFamily="66" charset="0"/>
                          <a:ea typeface="Calibri"/>
                          <a:cs typeface="Times New Roman"/>
                        </a:rPr>
                        <a:t>Patrick´s</a:t>
                      </a:r>
                      <a:r>
                        <a:rPr lang="cs-CZ" sz="1100" dirty="0" smtClean="0">
                          <a:effectLst/>
                          <a:latin typeface="Comic Sans MS" pitchFamily="66" charset="0"/>
                          <a:ea typeface="Calibri"/>
                          <a:cs typeface="Times New Roman"/>
                        </a:rPr>
                        <a:t> </a:t>
                      </a:r>
                      <a:r>
                        <a:rPr lang="cs-CZ" sz="1100" dirty="0" err="1" smtClean="0">
                          <a:effectLst/>
                          <a:latin typeface="Comic Sans MS" pitchFamily="66" charset="0"/>
                          <a:ea typeface="Calibri"/>
                          <a:cs typeface="Times New Roman"/>
                        </a:rPr>
                        <a:t>Day</a:t>
                      </a:r>
                      <a:endParaRPr lang="cs-CZ" sz="1100" dirty="0">
                        <a:effectLst/>
                        <a:latin typeface="Comic Sans MS" pitchFamily="66" charset="0"/>
                        <a:ea typeface="Calibri"/>
                        <a:cs typeface="Times New Roman"/>
                      </a:endParaRPr>
                    </a:p>
                  </a:txBody>
                  <a:tcPr marL="68569" marR="685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7334">
                <a:tc>
                  <a:txBody>
                    <a:bodyPr/>
                    <a:lstStyle/>
                    <a:p>
                      <a:pPr>
                        <a:lnSpc>
                          <a:spcPct val="115000"/>
                        </a:lnSpc>
                        <a:spcAft>
                          <a:spcPts val="0"/>
                        </a:spcAft>
                      </a:pPr>
                      <a:r>
                        <a:rPr lang="cs-CZ" sz="1100" b="1" dirty="0">
                          <a:effectLst/>
                          <a:latin typeface="Comic Sans MS"/>
                          <a:ea typeface="Calibri"/>
                          <a:cs typeface="Times New Roman"/>
                        </a:rPr>
                        <a:t>Stupeň a typ vzdělávání</a:t>
                      </a:r>
                      <a:endParaRPr lang="cs-CZ" sz="1100" dirty="0">
                        <a:effectLst/>
                        <a:latin typeface="Calibri"/>
                        <a:ea typeface="Calibri"/>
                        <a:cs typeface="Times New Roman"/>
                      </a:endParaRPr>
                    </a:p>
                  </a:txBody>
                  <a:tcPr marL="68569" marR="685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cs-CZ" sz="1100" i="1" dirty="0" smtClean="0">
                          <a:effectLst/>
                          <a:latin typeface="Comic Sans MS" pitchFamily="66" charset="0"/>
                          <a:ea typeface="Calibri"/>
                          <a:cs typeface="Times New Roman"/>
                        </a:rPr>
                        <a:t>Středoškolské</a:t>
                      </a:r>
                      <a:r>
                        <a:rPr lang="cs-CZ" sz="1100" i="1" baseline="0" dirty="0" smtClean="0">
                          <a:effectLst/>
                          <a:latin typeface="Comic Sans MS" pitchFamily="66" charset="0"/>
                          <a:ea typeface="Calibri"/>
                          <a:cs typeface="Times New Roman"/>
                        </a:rPr>
                        <a:t> vzdělávání</a:t>
                      </a:r>
                      <a:endParaRPr lang="cs-CZ" sz="1100" dirty="0">
                        <a:effectLst/>
                        <a:latin typeface="Comic Sans MS" pitchFamily="66" charset="0"/>
                        <a:ea typeface="Calibri"/>
                        <a:cs typeface="Times New Roman"/>
                      </a:endParaRPr>
                    </a:p>
                  </a:txBody>
                  <a:tcPr marL="68569" marR="685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94668">
                <a:tc>
                  <a:txBody>
                    <a:bodyPr/>
                    <a:lstStyle/>
                    <a:p>
                      <a:pPr>
                        <a:lnSpc>
                          <a:spcPct val="115000"/>
                        </a:lnSpc>
                        <a:spcAft>
                          <a:spcPts val="0"/>
                        </a:spcAft>
                      </a:pPr>
                      <a:r>
                        <a:rPr lang="cs-CZ" sz="1100" b="1">
                          <a:effectLst/>
                          <a:latin typeface="Comic Sans MS"/>
                          <a:ea typeface="Calibri"/>
                          <a:cs typeface="Times New Roman"/>
                        </a:rPr>
                        <a:t>Pracovní skupina – třída</a:t>
                      </a:r>
                      <a:endParaRPr lang="cs-CZ" sz="1100">
                        <a:effectLst/>
                        <a:latin typeface="Calibri"/>
                        <a:ea typeface="Calibri"/>
                        <a:cs typeface="Times New Roman"/>
                      </a:endParaRPr>
                    </a:p>
                    <a:p>
                      <a:pPr>
                        <a:lnSpc>
                          <a:spcPct val="115000"/>
                        </a:lnSpc>
                        <a:spcAft>
                          <a:spcPts val="0"/>
                        </a:spcAft>
                      </a:pPr>
                      <a:r>
                        <a:rPr lang="cs-CZ" sz="1100" b="1">
                          <a:effectLst/>
                          <a:latin typeface="Comic Sans MS"/>
                          <a:ea typeface="Calibri"/>
                          <a:cs typeface="Times New Roman"/>
                        </a:rPr>
                        <a:t> </a:t>
                      </a:r>
                      <a:endParaRPr lang="cs-CZ" sz="1100">
                        <a:effectLst/>
                        <a:latin typeface="Calibri"/>
                        <a:ea typeface="Calibri"/>
                        <a:cs typeface="Times New Roman"/>
                      </a:endParaRPr>
                    </a:p>
                  </a:txBody>
                  <a:tcPr marL="68569" marR="685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cs-CZ" sz="1100" i="1" dirty="0" smtClean="0">
                          <a:effectLst/>
                          <a:latin typeface="Comic Sans MS" pitchFamily="66" charset="0"/>
                          <a:ea typeface="Calibri"/>
                          <a:cs typeface="Times New Roman"/>
                        </a:rPr>
                        <a:t>1.Ročník</a:t>
                      </a:r>
                      <a:endParaRPr lang="cs-CZ" sz="1100" dirty="0">
                        <a:effectLst/>
                        <a:latin typeface="Comic Sans MS" pitchFamily="66" charset="0"/>
                        <a:ea typeface="Calibri"/>
                        <a:cs typeface="Times New Roman"/>
                      </a:endParaRPr>
                    </a:p>
                  </a:txBody>
                  <a:tcPr marL="68569" marR="685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00316">
                <a:tc>
                  <a:txBody>
                    <a:bodyPr/>
                    <a:lstStyle/>
                    <a:p>
                      <a:pPr>
                        <a:lnSpc>
                          <a:spcPct val="115000"/>
                        </a:lnSpc>
                        <a:spcAft>
                          <a:spcPts val="0"/>
                        </a:spcAft>
                      </a:pPr>
                      <a:r>
                        <a:rPr lang="cs-CZ" sz="1100" b="1">
                          <a:effectLst/>
                          <a:latin typeface="Comic Sans MS"/>
                          <a:ea typeface="Calibri"/>
                          <a:cs typeface="Times New Roman"/>
                        </a:rPr>
                        <a:t>Očekávaný výstup</a:t>
                      </a:r>
                      <a:endParaRPr lang="cs-CZ" sz="1100">
                        <a:effectLst/>
                        <a:latin typeface="Calibri"/>
                        <a:ea typeface="Calibri"/>
                        <a:cs typeface="Times New Roman"/>
                      </a:endParaRPr>
                    </a:p>
                    <a:p>
                      <a:pPr>
                        <a:lnSpc>
                          <a:spcPct val="115000"/>
                        </a:lnSpc>
                        <a:spcAft>
                          <a:spcPts val="0"/>
                        </a:spcAft>
                      </a:pPr>
                      <a:r>
                        <a:rPr lang="cs-CZ" sz="1100" b="1">
                          <a:effectLst/>
                          <a:latin typeface="Comic Sans MS"/>
                          <a:ea typeface="Calibri"/>
                          <a:cs typeface="Times New Roman"/>
                        </a:rPr>
                        <a:t> </a:t>
                      </a:r>
                      <a:endParaRPr lang="cs-CZ" sz="1100">
                        <a:effectLst/>
                        <a:latin typeface="Calibri"/>
                        <a:ea typeface="Calibri"/>
                        <a:cs typeface="Times New Roman"/>
                      </a:endParaRPr>
                    </a:p>
                  </a:txBody>
                  <a:tcPr marL="68569" marR="685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cs-CZ" sz="1100" i="1" dirty="0" smtClean="0">
                          <a:effectLst/>
                          <a:latin typeface="Comic Sans MS" pitchFamily="66" charset="0"/>
                          <a:ea typeface="Calibri"/>
                          <a:cs typeface="Times New Roman"/>
                        </a:rPr>
                        <a:t>Aplikace poznatků z reálií anglicky hovořících zemí</a:t>
                      </a:r>
                      <a:r>
                        <a:rPr lang="cs-CZ" sz="1100" i="1" dirty="0">
                          <a:effectLst/>
                          <a:latin typeface="Comic Sans MS" pitchFamily="66" charset="0"/>
                          <a:ea typeface="Calibri"/>
                          <a:cs typeface="Times New Roman"/>
                        </a:rPr>
                        <a:t> </a:t>
                      </a:r>
                      <a:endParaRPr lang="cs-CZ" sz="1100" dirty="0">
                        <a:effectLst/>
                        <a:latin typeface="Comic Sans MS" pitchFamily="66" charset="0"/>
                        <a:ea typeface="Calibri"/>
                        <a:cs typeface="Times New Roman"/>
                      </a:endParaRPr>
                    </a:p>
                  </a:txBody>
                  <a:tcPr marL="68569" marR="685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75258">
                <a:tc>
                  <a:txBody>
                    <a:bodyPr/>
                    <a:lstStyle/>
                    <a:p>
                      <a:pPr>
                        <a:lnSpc>
                          <a:spcPct val="115000"/>
                        </a:lnSpc>
                        <a:spcAft>
                          <a:spcPts val="0"/>
                        </a:spcAft>
                      </a:pPr>
                      <a:r>
                        <a:rPr lang="cs-CZ" sz="1100" b="1">
                          <a:effectLst/>
                          <a:latin typeface="Comic Sans MS"/>
                          <a:ea typeface="Calibri"/>
                          <a:cs typeface="Times New Roman"/>
                        </a:rPr>
                        <a:t>Použité programové vybavení</a:t>
                      </a:r>
                      <a:endParaRPr lang="cs-CZ" sz="1100">
                        <a:effectLst/>
                        <a:latin typeface="Calibri"/>
                        <a:ea typeface="Calibri"/>
                        <a:cs typeface="Times New Roman"/>
                      </a:endParaRPr>
                    </a:p>
                    <a:p>
                      <a:pPr>
                        <a:lnSpc>
                          <a:spcPct val="115000"/>
                        </a:lnSpc>
                        <a:spcAft>
                          <a:spcPts val="0"/>
                        </a:spcAft>
                      </a:pPr>
                      <a:r>
                        <a:rPr lang="cs-CZ" sz="1100" b="1">
                          <a:effectLst/>
                          <a:latin typeface="Comic Sans MS"/>
                          <a:ea typeface="Calibri"/>
                          <a:cs typeface="Times New Roman"/>
                        </a:rPr>
                        <a:t> </a:t>
                      </a:r>
                      <a:endParaRPr lang="cs-CZ" sz="1100">
                        <a:effectLst/>
                        <a:latin typeface="Calibri"/>
                        <a:ea typeface="Calibri"/>
                        <a:cs typeface="Times New Roman"/>
                      </a:endParaRPr>
                    </a:p>
                  </a:txBody>
                  <a:tcPr marL="68569" marR="685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cs-CZ" sz="1100" i="1" dirty="0" smtClean="0">
                          <a:effectLst/>
                          <a:latin typeface="Comic Sans MS" pitchFamily="66" charset="0"/>
                          <a:ea typeface="Calibri"/>
                          <a:cs typeface="Times New Roman"/>
                        </a:rPr>
                        <a:t>Powerpoint</a:t>
                      </a:r>
                      <a:endParaRPr lang="cs-CZ" sz="1100" dirty="0">
                        <a:effectLst/>
                        <a:latin typeface="Comic Sans MS" pitchFamily="66" charset="0"/>
                        <a:ea typeface="Calibri"/>
                        <a:cs typeface="Times New Roman"/>
                      </a:endParaRPr>
                    </a:p>
                  </a:txBody>
                  <a:tcPr marL="68569" marR="685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94668">
                <a:tc>
                  <a:txBody>
                    <a:bodyPr/>
                    <a:lstStyle/>
                    <a:p>
                      <a:pPr>
                        <a:lnSpc>
                          <a:spcPct val="115000"/>
                        </a:lnSpc>
                        <a:spcAft>
                          <a:spcPts val="0"/>
                        </a:spcAft>
                      </a:pPr>
                      <a:r>
                        <a:rPr lang="cs-CZ" sz="1100" b="1">
                          <a:effectLst/>
                          <a:latin typeface="Comic Sans MS"/>
                          <a:ea typeface="Calibri"/>
                          <a:cs typeface="Times New Roman"/>
                        </a:rPr>
                        <a:t>Použitá studijní literatura</a:t>
                      </a:r>
                      <a:endParaRPr lang="cs-CZ" sz="1100">
                        <a:effectLst/>
                        <a:latin typeface="Calibri"/>
                        <a:ea typeface="Calibri"/>
                        <a:cs typeface="Times New Roman"/>
                      </a:endParaRPr>
                    </a:p>
                  </a:txBody>
                  <a:tcPr marL="68569" marR="685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100" dirty="0" smtClean="0">
                          <a:effectLst/>
                          <a:latin typeface="Comic Sans MS" pitchFamily="66" charset="0"/>
                          <a:ea typeface="Calibri"/>
                          <a:cs typeface="Times New Roman"/>
                        </a:rPr>
                        <a:t>Festivals and Special Days in Britain, Scholastic 2000.</a:t>
                      </a:r>
                    </a:p>
                    <a:p>
                      <a:pPr>
                        <a:lnSpc>
                          <a:spcPct val="115000"/>
                        </a:lnSpc>
                        <a:spcAft>
                          <a:spcPts val="0"/>
                        </a:spcAft>
                      </a:pPr>
                      <a:r>
                        <a:rPr lang="en-US" sz="1100" dirty="0" smtClean="0">
                          <a:effectLst/>
                          <a:latin typeface="Comic Sans MS" pitchFamily="66" charset="0"/>
                          <a:ea typeface="Calibri"/>
                          <a:cs typeface="Times New Roman"/>
                        </a:rPr>
                        <a:t>Customs and Lifestyle in UK and </a:t>
                      </a:r>
                      <a:r>
                        <a:rPr lang="en-US" sz="1100" dirty="0" err="1" smtClean="0">
                          <a:effectLst/>
                          <a:latin typeface="Comic Sans MS" pitchFamily="66" charset="0"/>
                          <a:ea typeface="Calibri"/>
                          <a:cs typeface="Times New Roman"/>
                        </a:rPr>
                        <a:t>Ireand</a:t>
                      </a:r>
                      <a:r>
                        <a:rPr lang="en-US" sz="1100" dirty="0" smtClean="0">
                          <a:effectLst/>
                          <a:latin typeface="Comic Sans MS" pitchFamily="66" charset="0"/>
                          <a:ea typeface="Calibri"/>
                          <a:cs typeface="Times New Roman"/>
                        </a:rPr>
                        <a:t>, Scholastic 2005.</a:t>
                      </a:r>
                    </a:p>
                    <a:p>
                      <a:pPr>
                        <a:lnSpc>
                          <a:spcPct val="115000"/>
                        </a:lnSpc>
                        <a:spcAft>
                          <a:spcPts val="0"/>
                        </a:spcAft>
                      </a:pPr>
                      <a:endParaRPr lang="cs-CZ" sz="1100" dirty="0">
                        <a:effectLst/>
                        <a:latin typeface="Comic Sans MS" pitchFamily="66" charset="0"/>
                        <a:ea typeface="Calibri"/>
                        <a:cs typeface="Times New Roman"/>
                      </a:endParaRPr>
                    </a:p>
                  </a:txBody>
                  <a:tcPr marL="68569" marR="685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59695">
                <a:tc>
                  <a:txBody>
                    <a:bodyPr/>
                    <a:lstStyle/>
                    <a:p>
                      <a:pPr>
                        <a:lnSpc>
                          <a:spcPct val="115000"/>
                        </a:lnSpc>
                        <a:spcAft>
                          <a:spcPts val="0"/>
                        </a:spcAft>
                      </a:pPr>
                      <a:r>
                        <a:rPr lang="cs-CZ" sz="1100" b="1">
                          <a:effectLst/>
                          <a:latin typeface="Comic Sans MS"/>
                          <a:ea typeface="Calibri"/>
                          <a:cs typeface="Times New Roman"/>
                        </a:rPr>
                        <a:t>Použité nebo doporučené WWW stránky</a:t>
                      </a:r>
                      <a:endParaRPr lang="cs-CZ" sz="1100">
                        <a:effectLst/>
                        <a:latin typeface="Calibri"/>
                        <a:ea typeface="Calibri"/>
                        <a:cs typeface="Times New Roman"/>
                      </a:endParaRPr>
                    </a:p>
                  </a:txBody>
                  <a:tcPr marL="68569" marR="685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cs-CZ" sz="1100" i="1" dirty="0">
                          <a:effectLst/>
                          <a:latin typeface="Comic Sans MS"/>
                          <a:ea typeface="Calibri"/>
                          <a:cs typeface="Times New Roman"/>
                        </a:rPr>
                        <a:t> </a:t>
                      </a:r>
                      <a:r>
                        <a:rPr lang="cs-CZ" sz="1100" i="1" dirty="0" smtClean="0">
                          <a:effectLst/>
                          <a:latin typeface="Comic Sans MS"/>
                          <a:ea typeface="Calibri"/>
                          <a:cs typeface="Times New Roman"/>
                        </a:rPr>
                        <a:t>http://www.holidayinsights.com/stpat/shamrock.htmhttp://tony66.blog.cz/1006/pivo-</a:t>
                      </a:r>
                      <a:r>
                        <a:rPr lang="cs-CZ" sz="1100" i="1" dirty="0" err="1" smtClean="0">
                          <a:effectLst/>
                          <a:latin typeface="Comic Sans MS"/>
                          <a:ea typeface="Calibri"/>
                          <a:cs typeface="Times New Roman"/>
                        </a:rPr>
                        <a:t>guinness</a:t>
                      </a:r>
                      <a:r>
                        <a:rPr lang="cs-CZ" sz="1100" i="1" dirty="0" smtClean="0">
                          <a:effectLst/>
                          <a:latin typeface="Comic Sans MS"/>
                          <a:ea typeface="Calibri"/>
                          <a:cs typeface="Times New Roman"/>
                        </a:rPr>
                        <a:t>, </a:t>
                      </a:r>
                      <a:r>
                        <a:rPr lang="cs-CZ" sz="1100" i="1" dirty="0" smtClean="0">
                          <a:effectLst/>
                          <a:latin typeface="Comic Sans MS"/>
                          <a:ea typeface="Calibri"/>
                          <a:cs typeface="Times New Roman"/>
                          <a:hlinkClick r:id="rId2"/>
                        </a:rPr>
                        <a:t>http://www.free-extras.com/</a:t>
                      </a:r>
                      <a:r>
                        <a:rPr lang="cs-CZ" sz="1100" i="1" dirty="0" err="1" smtClean="0">
                          <a:effectLst/>
                          <a:latin typeface="Comic Sans MS"/>
                          <a:ea typeface="Calibri"/>
                          <a:cs typeface="Times New Roman"/>
                          <a:hlinkClick r:id="rId2"/>
                        </a:rPr>
                        <a:t>search</a:t>
                      </a:r>
                      <a:r>
                        <a:rPr lang="cs-CZ" sz="1100" i="1" dirty="0" smtClean="0">
                          <a:effectLst/>
                          <a:latin typeface="Comic Sans MS"/>
                          <a:ea typeface="Calibri"/>
                          <a:cs typeface="Times New Roman"/>
                          <a:hlinkClick r:id="rId2"/>
                        </a:rPr>
                        <a:t>/1/</a:t>
                      </a:r>
                      <a:r>
                        <a:rPr lang="cs-CZ" sz="1100" i="1" dirty="0" err="1" smtClean="0">
                          <a:effectLst/>
                          <a:latin typeface="Comic Sans MS"/>
                          <a:ea typeface="Calibri"/>
                          <a:cs typeface="Times New Roman"/>
                          <a:hlinkClick r:id="rId2"/>
                        </a:rPr>
                        <a:t>shamrock.htmhttp</a:t>
                      </a:r>
                      <a:r>
                        <a:rPr lang="cs-CZ" sz="1100" i="1" dirty="0" smtClean="0">
                          <a:effectLst/>
                          <a:latin typeface="Comic Sans MS"/>
                          <a:ea typeface="Calibri"/>
                          <a:cs typeface="Times New Roman"/>
                          <a:hlinkClick r:id="rId2"/>
                        </a:rPr>
                        <a:t>://familytraces.me.uk/ukflags.htm</a:t>
                      </a:r>
                      <a:r>
                        <a:rPr lang="cs-CZ" sz="1100" i="1" dirty="0" smtClean="0">
                          <a:effectLst/>
                          <a:latin typeface="Comic Sans MS"/>
                          <a:ea typeface="Calibri"/>
                          <a:cs typeface="Times New Roman"/>
                        </a:rPr>
                        <a:t>,</a:t>
                      </a:r>
                    </a:p>
                    <a:p>
                      <a:pPr>
                        <a:lnSpc>
                          <a:spcPct val="115000"/>
                        </a:lnSpc>
                        <a:spcAft>
                          <a:spcPts val="0"/>
                        </a:spcAft>
                      </a:pPr>
                      <a:r>
                        <a:rPr lang="cs-CZ" sz="1100" i="1" smtClean="0">
                          <a:effectLst/>
                          <a:latin typeface="Comic Sans MS"/>
                          <a:ea typeface="Calibri"/>
                          <a:cs typeface="Times New Roman"/>
                        </a:rPr>
                        <a:t>http://projectbritain.com/nationaldays/ireland.html</a:t>
                      </a:r>
                    </a:p>
                    <a:p>
                      <a:pPr>
                        <a:lnSpc>
                          <a:spcPct val="115000"/>
                        </a:lnSpc>
                        <a:spcAft>
                          <a:spcPts val="0"/>
                        </a:spcAft>
                      </a:pPr>
                      <a:endParaRPr lang="cs-CZ" sz="1100" i="1" dirty="0" smtClean="0">
                        <a:effectLst/>
                        <a:latin typeface="Comic Sans MS"/>
                        <a:ea typeface="Calibri"/>
                        <a:cs typeface="Times New Roman"/>
                      </a:endParaRPr>
                    </a:p>
                    <a:p>
                      <a:pPr>
                        <a:lnSpc>
                          <a:spcPct val="115000"/>
                        </a:lnSpc>
                        <a:spcAft>
                          <a:spcPts val="0"/>
                        </a:spcAft>
                      </a:pPr>
                      <a:endParaRPr lang="cs-CZ" sz="1100" i="1" dirty="0" smtClean="0">
                        <a:effectLst/>
                        <a:latin typeface="Comic Sans MS"/>
                        <a:ea typeface="Calibri"/>
                        <a:cs typeface="Times New Roman"/>
                      </a:endParaRPr>
                    </a:p>
                    <a:p>
                      <a:pPr>
                        <a:lnSpc>
                          <a:spcPct val="115000"/>
                        </a:lnSpc>
                        <a:spcAft>
                          <a:spcPts val="0"/>
                        </a:spcAft>
                      </a:pPr>
                      <a:endParaRPr lang="cs-CZ" sz="1100" dirty="0">
                        <a:effectLst/>
                        <a:latin typeface="Calibri"/>
                        <a:ea typeface="Calibri"/>
                        <a:cs typeface="Times New Roman"/>
                      </a:endParaRPr>
                    </a:p>
                  </a:txBody>
                  <a:tcPr marL="68569" marR="685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63688" y="620688"/>
            <a:ext cx="1676400" cy="676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8034510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57200" y="274638"/>
            <a:ext cx="8229600" cy="4234482"/>
          </a:xfrm>
        </p:spPr>
        <p:txBody>
          <a:bodyPr>
            <a:noAutofit/>
          </a:bodyPr>
          <a:lstStyle/>
          <a:p>
            <a:r>
              <a:rPr lang="cs-CZ" sz="7200" b="1" dirty="0" smtClean="0">
                <a:solidFill>
                  <a:srgbClr val="00B050"/>
                </a:solidFill>
                <a:latin typeface="Comic Sans MS" pitchFamily="66" charset="0"/>
              </a:rPr>
              <a:t>St. </a:t>
            </a:r>
            <a:r>
              <a:rPr lang="cs-CZ" sz="7200" b="1" dirty="0" err="1" smtClean="0">
                <a:solidFill>
                  <a:srgbClr val="00B050"/>
                </a:solidFill>
                <a:latin typeface="Comic Sans MS" pitchFamily="66" charset="0"/>
              </a:rPr>
              <a:t>Patrick´s</a:t>
            </a:r>
            <a:r>
              <a:rPr lang="cs-CZ" sz="7200" b="1" dirty="0" smtClean="0">
                <a:solidFill>
                  <a:srgbClr val="00B050"/>
                </a:solidFill>
                <a:latin typeface="Comic Sans MS" pitchFamily="66" charset="0"/>
              </a:rPr>
              <a:t> </a:t>
            </a:r>
            <a:r>
              <a:rPr lang="cs-CZ" sz="7200" b="1" dirty="0" err="1" smtClean="0">
                <a:solidFill>
                  <a:srgbClr val="00B050"/>
                </a:solidFill>
                <a:latin typeface="Comic Sans MS" pitchFamily="66" charset="0"/>
              </a:rPr>
              <a:t>Day</a:t>
            </a:r>
            <a:endParaRPr lang="cs-CZ" sz="7200" b="1" dirty="0">
              <a:solidFill>
                <a:srgbClr val="00B050"/>
              </a:solidFill>
              <a:latin typeface="Comic Sans MS" pitchFamily="66" charset="0"/>
            </a:endParaRP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47864" y="3501008"/>
            <a:ext cx="2171700" cy="2105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5317048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endParaRPr lang="cs-CZ"/>
          </a:p>
        </p:txBody>
      </p:sp>
      <p:sp>
        <p:nvSpPr>
          <p:cNvPr id="3" name="Zástupný symbol textu 2"/>
          <p:cNvSpPr>
            <a:spLocks noGrp="1"/>
          </p:cNvSpPr>
          <p:nvPr>
            <p:ph type="body" idx="1"/>
          </p:nvPr>
        </p:nvSpPr>
        <p:spPr/>
        <p:txBody>
          <a:bodyPr>
            <a:normAutofit fontScale="92500"/>
          </a:bodyPr>
          <a:lstStyle/>
          <a:p>
            <a:pPr algn="ctr"/>
            <a:r>
              <a:rPr lang="cs-CZ" dirty="0" err="1" smtClean="0">
                <a:solidFill>
                  <a:srgbClr val="00B050"/>
                </a:solidFill>
                <a:latin typeface="Comic Sans MS" pitchFamily="66" charset="0"/>
              </a:rPr>
              <a:t>What</a:t>
            </a:r>
            <a:r>
              <a:rPr lang="cs-CZ" dirty="0" smtClean="0">
                <a:solidFill>
                  <a:srgbClr val="00B050"/>
                </a:solidFill>
                <a:latin typeface="Comic Sans MS" pitchFamily="66" charset="0"/>
              </a:rPr>
              <a:t> </a:t>
            </a:r>
            <a:r>
              <a:rPr lang="cs-CZ" dirty="0" err="1" smtClean="0">
                <a:solidFill>
                  <a:srgbClr val="00B050"/>
                </a:solidFill>
                <a:latin typeface="Comic Sans MS" pitchFamily="66" charset="0"/>
              </a:rPr>
              <a:t>is</a:t>
            </a:r>
            <a:r>
              <a:rPr lang="cs-CZ" dirty="0" smtClean="0">
                <a:solidFill>
                  <a:srgbClr val="00B050"/>
                </a:solidFill>
                <a:latin typeface="Comic Sans MS" pitchFamily="66" charset="0"/>
              </a:rPr>
              <a:t> </a:t>
            </a:r>
            <a:r>
              <a:rPr lang="cs-CZ" dirty="0" err="1" smtClean="0">
                <a:solidFill>
                  <a:srgbClr val="00B050"/>
                </a:solidFill>
                <a:latin typeface="Comic Sans MS" pitchFamily="66" charset="0"/>
              </a:rPr>
              <a:t>St.Patrick´s</a:t>
            </a:r>
            <a:r>
              <a:rPr lang="cs-CZ" dirty="0" smtClean="0">
                <a:solidFill>
                  <a:srgbClr val="00B050"/>
                </a:solidFill>
                <a:latin typeface="Comic Sans MS" pitchFamily="66" charset="0"/>
              </a:rPr>
              <a:t> </a:t>
            </a:r>
            <a:r>
              <a:rPr lang="cs-CZ" dirty="0" err="1" smtClean="0">
                <a:solidFill>
                  <a:srgbClr val="00B050"/>
                </a:solidFill>
                <a:latin typeface="Comic Sans MS" pitchFamily="66" charset="0"/>
              </a:rPr>
              <a:t>Day</a:t>
            </a:r>
            <a:r>
              <a:rPr lang="cs-CZ" dirty="0">
                <a:solidFill>
                  <a:srgbClr val="00B050"/>
                </a:solidFill>
                <a:latin typeface="Comic Sans MS" pitchFamily="66" charset="0"/>
              </a:rPr>
              <a:t>?</a:t>
            </a:r>
          </a:p>
        </p:txBody>
      </p:sp>
      <p:sp>
        <p:nvSpPr>
          <p:cNvPr id="4" name="Zástupný symbol obsahu 3"/>
          <p:cNvSpPr>
            <a:spLocks noGrp="1"/>
          </p:cNvSpPr>
          <p:nvPr>
            <p:ph sz="half" idx="2"/>
          </p:nvPr>
        </p:nvSpPr>
        <p:spPr/>
        <p:txBody>
          <a:bodyPr/>
          <a:lstStyle/>
          <a:p>
            <a:r>
              <a:rPr lang="cs-CZ" dirty="0" err="1" smtClean="0">
                <a:latin typeface="Comic Sans MS" pitchFamily="66" charset="0"/>
              </a:rPr>
              <a:t>It´s</a:t>
            </a:r>
            <a:r>
              <a:rPr lang="cs-CZ" dirty="0" smtClean="0">
                <a:latin typeface="Comic Sans MS" pitchFamily="66" charset="0"/>
              </a:rPr>
              <a:t> </a:t>
            </a:r>
            <a:r>
              <a:rPr lang="en-US" dirty="0" smtClean="0">
                <a:latin typeface="Comic Sans MS" pitchFamily="66" charset="0"/>
              </a:rPr>
              <a:t>The National Day of Northern Ireland and Republic of Ireland</a:t>
            </a:r>
            <a:r>
              <a:rPr lang="cs-CZ" dirty="0" smtClean="0">
                <a:latin typeface="Comic Sans MS" pitchFamily="66" charset="0"/>
              </a:rPr>
              <a:t>.</a:t>
            </a:r>
          </a:p>
          <a:p>
            <a:endParaRPr lang="cs-CZ" dirty="0">
              <a:latin typeface="Comic Sans MS" pitchFamily="66" charset="0"/>
            </a:endParaRPr>
          </a:p>
          <a:p>
            <a:pPr marL="0" indent="0">
              <a:buNone/>
            </a:pPr>
            <a:r>
              <a:rPr lang="cs-CZ" sz="2000" b="1" dirty="0" smtClean="0">
                <a:latin typeface="Comic Sans MS" pitchFamily="66" charset="0"/>
              </a:rPr>
              <a:t>      </a:t>
            </a:r>
            <a:r>
              <a:rPr lang="cs-CZ" sz="2000" b="1" dirty="0" err="1" smtClean="0">
                <a:latin typeface="Comic Sans MS" pitchFamily="66" charset="0"/>
              </a:rPr>
              <a:t>St.Patrick´s</a:t>
            </a:r>
            <a:r>
              <a:rPr lang="cs-CZ" sz="2000" b="1" dirty="0" smtClean="0">
                <a:latin typeface="Comic Sans MS" pitchFamily="66" charset="0"/>
              </a:rPr>
              <a:t> flag</a:t>
            </a:r>
            <a:endParaRPr lang="cs-CZ" sz="2000" b="1" dirty="0">
              <a:latin typeface="Comic Sans MS" pitchFamily="66" charset="0"/>
            </a:endParaRPr>
          </a:p>
        </p:txBody>
      </p:sp>
      <p:sp>
        <p:nvSpPr>
          <p:cNvPr id="5" name="Zástupný symbol textu 4"/>
          <p:cNvSpPr>
            <a:spLocks noGrp="1"/>
          </p:cNvSpPr>
          <p:nvPr>
            <p:ph type="body" sz="quarter" idx="3"/>
          </p:nvPr>
        </p:nvSpPr>
        <p:spPr/>
        <p:txBody>
          <a:bodyPr>
            <a:normAutofit fontScale="92500"/>
          </a:bodyPr>
          <a:lstStyle/>
          <a:p>
            <a:pPr algn="ctr"/>
            <a:r>
              <a:rPr lang="cs-CZ" dirty="0" err="1" smtClean="0">
                <a:solidFill>
                  <a:srgbClr val="00B050"/>
                </a:solidFill>
                <a:latin typeface="Comic Sans MS" pitchFamily="66" charset="0"/>
              </a:rPr>
              <a:t>When</a:t>
            </a:r>
            <a:r>
              <a:rPr lang="cs-CZ" dirty="0" smtClean="0">
                <a:solidFill>
                  <a:srgbClr val="00B050"/>
                </a:solidFill>
                <a:latin typeface="Comic Sans MS" pitchFamily="66" charset="0"/>
              </a:rPr>
              <a:t> </a:t>
            </a:r>
            <a:r>
              <a:rPr lang="cs-CZ" dirty="0" err="1" smtClean="0">
                <a:solidFill>
                  <a:srgbClr val="00B050"/>
                </a:solidFill>
                <a:latin typeface="Comic Sans MS" pitchFamily="66" charset="0"/>
              </a:rPr>
              <a:t>is</a:t>
            </a:r>
            <a:r>
              <a:rPr lang="cs-CZ" dirty="0" smtClean="0">
                <a:solidFill>
                  <a:srgbClr val="00B050"/>
                </a:solidFill>
                <a:latin typeface="Comic Sans MS" pitchFamily="66" charset="0"/>
              </a:rPr>
              <a:t> </a:t>
            </a:r>
            <a:r>
              <a:rPr lang="cs-CZ" dirty="0" err="1" smtClean="0">
                <a:solidFill>
                  <a:srgbClr val="00B050"/>
                </a:solidFill>
                <a:latin typeface="Comic Sans MS" pitchFamily="66" charset="0"/>
              </a:rPr>
              <a:t>St.Patrick´s</a:t>
            </a:r>
            <a:r>
              <a:rPr lang="cs-CZ" dirty="0" smtClean="0">
                <a:solidFill>
                  <a:srgbClr val="00B050"/>
                </a:solidFill>
                <a:latin typeface="Comic Sans MS" pitchFamily="66" charset="0"/>
              </a:rPr>
              <a:t> </a:t>
            </a:r>
            <a:r>
              <a:rPr lang="cs-CZ" dirty="0" err="1" smtClean="0">
                <a:solidFill>
                  <a:srgbClr val="00B050"/>
                </a:solidFill>
                <a:latin typeface="Comic Sans MS" pitchFamily="66" charset="0"/>
              </a:rPr>
              <a:t>Day</a:t>
            </a:r>
            <a:r>
              <a:rPr lang="cs-CZ" dirty="0" smtClean="0">
                <a:solidFill>
                  <a:srgbClr val="00B050"/>
                </a:solidFill>
                <a:latin typeface="Comic Sans MS" pitchFamily="66" charset="0"/>
              </a:rPr>
              <a:t>?</a:t>
            </a:r>
            <a:endParaRPr lang="cs-CZ" dirty="0">
              <a:solidFill>
                <a:srgbClr val="00B050"/>
              </a:solidFill>
              <a:latin typeface="Comic Sans MS" pitchFamily="66" charset="0"/>
            </a:endParaRPr>
          </a:p>
        </p:txBody>
      </p:sp>
      <p:sp>
        <p:nvSpPr>
          <p:cNvPr id="6" name="Zástupný symbol obsahu 5"/>
          <p:cNvSpPr>
            <a:spLocks noGrp="1"/>
          </p:cNvSpPr>
          <p:nvPr>
            <p:ph sz="quarter" idx="4"/>
          </p:nvPr>
        </p:nvSpPr>
        <p:spPr/>
        <p:txBody>
          <a:bodyPr/>
          <a:lstStyle/>
          <a:p>
            <a:r>
              <a:rPr lang="en-US" dirty="0" smtClean="0">
                <a:latin typeface="Comic Sans MS" pitchFamily="66" charset="0"/>
              </a:rPr>
              <a:t>St. Patrick's Day is celebrated on 17 March.</a:t>
            </a:r>
          </a:p>
          <a:p>
            <a:endParaRPr lang="en-US" dirty="0" smtClean="0">
              <a:latin typeface="Comic Sans MS" pitchFamily="66" charset="0"/>
            </a:endParaRPr>
          </a:p>
          <a:p>
            <a:r>
              <a:rPr lang="en-US" dirty="0" smtClean="0">
                <a:latin typeface="Comic Sans MS" pitchFamily="66" charset="0"/>
              </a:rPr>
              <a:t>St. Patrick's Day is celebrated in the whole of Ireland on 17 March, in </a:t>
            </a:r>
            <a:r>
              <a:rPr lang="en-US" dirty="0" err="1" smtClean="0">
                <a:latin typeface="Comic Sans MS" pitchFamily="66" charset="0"/>
              </a:rPr>
              <a:t>honour</a:t>
            </a:r>
            <a:r>
              <a:rPr lang="en-US" dirty="0" smtClean="0">
                <a:latin typeface="Comic Sans MS" pitchFamily="66" charset="0"/>
              </a:rPr>
              <a:t> of St Patrick, the patron saint of Ireland</a:t>
            </a:r>
            <a:r>
              <a:rPr lang="cs-CZ" dirty="0" smtClean="0">
                <a:latin typeface="Comic Sans MS" pitchFamily="66" charset="0"/>
              </a:rPr>
              <a:t>.</a:t>
            </a:r>
            <a:endParaRPr lang="en-US" dirty="0" smtClean="0">
              <a:latin typeface="Comic Sans MS" pitchFamily="66" charset="0"/>
            </a:endParaRPr>
          </a:p>
          <a:p>
            <a:pPr marL="0" indent="0">
              <a:buNone/>
            </a:pPr>
            <a:endParaRPr lang="cs-CZ"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5616" y="4293096"/>
            <a:ext cx="2409825" cy="1895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3751583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endParaRPr lang="cs-CZ"/>
          </a:p>
        </p:txBody>
      </p:sp>
      <p:sp>
        <p:nvSpPr>
          <p:cNvPr id="3" name="Zástupný symbol textu 2"/>
          <p:cNvSpPr>
            <a:spLocks noGrp="1"/>
          </p:cNvSpPr>
          <p:nvPr>
            <p:ph type="body" idx="1"/>
          </p:nvPr>
        </p:nvSpPr>
        <p:spPr/>
        <p:txBody>
          <a:bodyPr/>
          <a:lstStyle/>
          <a:p>
            <a:pPr algn="ctr"/>
            <a:r>
              <a:rPr lang="cs-CZ" dirty="0" err="1" smtClean="0">
                <a:solidFill>
                  <a:srgbClr val="00B050"/>
                </a:solidFill>
                <a:latin typeface="Comic Sans MS" pitchFamily="66" charset="0"/>
              </a:rPr>
              <a:t>Who</a:t>
            </a:r>
            <a:r>
              <a:rPr lang="cs-CZ" dirty="0" smtClean="0">
                <a:solidFill>
                  <a:srgbClr val="00B050"/>
                </a:solidFill>
                <a:latin typeface="Comic Sans MS" pitchFamily="66" charset="0"/>
              </a:rPr>
              <a:t> </a:t>
            </a:r>
            <a:r>
              <a:rPr lang="cs-CZ" dirty="0" err="1" smtClean="0">
                <a:solidFill>
                  <a:srgbClr val="00B050"/>
                </a:solidFill>
                <a:latin typeface="Comic Sans MS" pitchFamily="66" charset="0"/>
              </a:rPr>
              <a:t>was</a:t>
            </a:r>
            <a:r>
              <a:rPr lang="cs-CZ" dirty="0" smtClean="0">
                <a:solidFill>
                  <a:srgbClr val="00B050"/>
                </a:solidFill>
                <a:latin typeface="Comic Sans MS" pitchFamily="66" charset="0"/>
              </a:rPr>
              <a:t> </a:t>
            </a:r>
            <a:r>
              <a:rPr lang="cs-CZ" dirty="0" err="1" smtClean="0">
                <a:solidFill>
                  <a:srgbClr val="00B050"/>
                </a:solidFill>
                <a:latin typeface="Comic Sans MS" pitchFamily="66" charset="0"/>
              </a:rPr>
              <a:t>St.Patrick</a:t>
            </a:r>
            <a:r>
              <a:rPr lang="cs-CZ" dirty="0" smtClean="0">
                <a:solidFill>
                  <a:srgbClr val="00B050"/>
                </a:solidFill>
                <a:latin typeface="Comic Sans MS" pitchFamily="66" charset="0"/>
              </a:rPr>
              <a:t>?</a:t>
            </a:r>
            <a:endParaRPr lang="cs-CZ" dirty="0">
              <a:solidFill>
                <a:srgbClr val="00B050"/>
              </a:solidFill>
              <a:latin typeface="Comic Sans MS" pitchFamily="66" charset="0"/>
            </a:endParaRPr>
          </a:p>
        </p:txBody>
      </p:sp>
      <p:sp>
        <p:nvSpPr>
          <p:cNvPr id="4" name="Zástupný symbol obsahu 3"/>
          <p:cNvSpPr>
            <a:spLocks noGrp="1"/>
          </p:cNvSpPr>
          <p:nvPr>
            <p:ph sz="half" idx="2"/>
          </p:nvPr>
        </p:nvSpPr>
        <p:spPr/>
        <p:txBody>
          <a:bodyPr>
            <a:normAutofit fontScale="55000" lnSpcReduction="20000"/>
          </a:bodyPr>
          <a:lstStyle/>
          <a:p>
            <a:pPr>
              <a:lnSpc>
                <a:spcPct val="170000"/>
              </a:lnSpc>
            </a:pPr>
            <a:r>
              <a:rPr lang="en-US" sz="2900" dirty="0" smtClean="0">
                <a:latin typeface="Comic Sans MS" pitchFamily="66" charset="0"/>
              </a:rPr>
              <a:t>Saint Patrick, the patron saint of Ireland, is credited with bringing Christianity to Ireland. He was born in Wales somewhere around AD 385. </a:t>
            </a:r>
          </a:p>
          <a:p>
            <a:pPr>
              <a:lnSpc>
                <a:spcPct val="170000"/>
              </a:lnSpc>
            </a:pPr>
            <a:r>
              <a:rPr lang="en-US" sz="2900" dirty="0" smtClean="0">
                <a:latin typeface="Comic Sans MS" pitchFamily="66" charset="0"/>
              </a:rPr>
              <a:t>The most famous story about Saint Patrick is him driving the snakes from Ireland. He died on 17th March in AD 461 and this day has since been commemorated as St. Patrick’s Day.</a:t>
            </a:r>
          </a:p>
          <a:p>
            <a:endParaRPr lang="cs-CZ" dirty="0"/>
          </a:p>
        </p:txBody>
      </p:sp>
      <p:sp>
        <p:nvSpPr>
          <p:cNvPr id="5" name="Zástupný symbol textu 4"/>
          <p:cNvSpPr>
            <a:spLocks noGrp="1"/>
          </p:cNvSpPr>
          <p:nvPr>
            <p:ph type="body" sz="quarter" idx="3"/>
          </p:nvPr>
        </p:nvSpPr>
        <p:spPr/>
        <p:txBody>
          <a:bodyPr>
            <a:normAutofit/>
          </a:bodyPr>
          <a:lstStyle/>
          <a:p>
            <a:pPr algn="ctr"/>
            <a:r>
              <a:rPr lang="cs-CZ" dirty="0" err="1" smtClean="0">
                <a:solidFill>
                  <a:srgbClr val="00B050"/>
                </a:solidFill>
                <a:latin typeface="Comic Sans MS" pitchFamily="66" charset="0"/>
              </a:rPr>
              <a:t>How</a:t>
            </a:r>
            <a:r>
              <a:rPr lang="cs-CZ" dirty="0" smtClean="0">
                <a:solidFill>
                  <a:srgbClr val="00B050"/>
                </a:solidFill>
                <a:latin typeface="Comic Sans MS" pitchFamily="66" charset="0"/>
              </a:rPr>
              <a:t> </a:t>
            </a:r>
            <a:r>
              <a:rPr lang="cs-CZ" dirty="0" err="1" smtClean="0">
                <a:solidFill>
                  <a:srgbClr val="00B050"/>
                </a:solidFill>
                <a:latin typeface="Comic Sans MS" pitchFamily="66" charset="0"/>
              </a:rPr>
              <a:t>is</a:t>
            </a:r>
            <a:r>
              <a:rPr lang="cs-CZ" dirty="0" smtClean="0">
                <a:solidFill>
                  <a:srgbClr val="00B050"/>
                </a:solidFill>
                <a:latin typeface="Comic Sans MS" pitchFamily="66" charset="0"/>
              </a:rPr>
              <a:t> </a:t>
            </a:r>
            <a:r>
              <a:rPr lang="cs-CZ" dirty="0" err="1" smtClean="0">
                <a:solidFill>
                  <a:srgbClr val="00B050"/>
                </a:solidFill>
                <a:latin typeface="Comic Sans MS" pitchFamily="66" charset="0"/>
              </a:rPr>
              <a:t>it</a:t>
            </a:r>
            <a:r>
              <a:rPr lang="cs-CZ" dirty="0" smtClean="0">
                <a:solidFill>
                  <a:srgbClr val="00B050"/>
                </a:solidFill>
                <a:latin typeface="Comic Sans MS" pitchFamily="66" charset="0"/>
              </a:rPr>
              <a:t> </a:t>
            </a:r>
            <a:r>
              <a:rPr lang="cs-CZ" dirty="0" err="1" smtClean="0">
                <a:solidFill>
                  <a:srgbClr val="00B050"/>
                </a:solidFill>
                <a:latin typeface="Comic Sans MS" pitchFamily="66" charset="0"/>
              </a:rPr>
              <a:t>celebrated</a:t>
            </a:r>
            <a:r>
              <a:rPr lang="cs-CZ" dirty="0" smtClean="0">
                <a:solidFill>
                  <a:srgbClr val="00B050"/>
                </a:solidFill>
                <a:latin typeface="Comic Sans MS" pitchFamily="66" charset="0"/>
              </a:rPr>
              <a:t>?</a:t>
            </a:r>
            <a:endParaRPr lang="cs-CZ" dirty="0">
              <a:solidFill>
                <a:srgbClr val="00B050"/>
              </a:solidFill>
              <a:latin typeface="Comic Sans MS" pitchFamily="66" charset="0"/>
            </a:endParaRPr>
          </a:p>
        </p:txBody>
      </p:sp>
      <p:sp>
        <p:nvSpPr>
          <p:cNvPr id="6" name="Zástupný symbol obsahu 5"/>
          <p:cNvSpPr>
            <a:spLocks noGrp="1"/>
          </p:cNvSpPr>
          <p:nvPr>
            <p:ph sz="quarter" idx="4"/>
          </p:nvPr>
        </p:nvSpPr>
        <p:spPr/>
        <p:txBody>
          <a:bodyPr>
            <a:normAutofit/>
          </a:bodyPr>
          <a:lstStyle/>
          <a:p>
            <a:pPr>
              <a:lnSpc>
                <a:spcPct val="150000"/>
              </a:lnSpc>
            </a:pPr>
            <a:r>
              <a:rPr lang="en-US" sz="2000" dirty="0" err="1" smtClean="0">
                <a:latin typeface="Comic Sans MS" pitchFamily="66" charset="0"/>
              </a:rPr>
              <a:t>St.Patrick’s</a:t>
            </a:r>
            <a:r>
              <a:rPr lang="en-US" sz="2000" dirty="0" smtClean="0">
                <a:latin typeface="Comic Sans MS" pitchFamily="66" charset="0"/>
              </a:rPr>
              <a:t> Day is celebrated with parades in the large cities, the wearing of the green and drinking Guinness (traditional drink of Ireland).</a:t>
            </a:r>
            <a:endParaRPr lang="cs-CZ" sz="2000" dirty="0">
              <a:latin typeface="Comic Sans MS" pitchFamily="66" charset="0"/>
            </a:endParaRP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64288" y="5445224"/>
            <a:ext cx="648072" cy="12874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7821747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Autofit/>
          </a:bodyPr>
          <a:lstStyle/>
          <a:p>
            <a:pPr algn="ctr"/>
            <a:r>
              <a:rPr lang="cs-CZ" sz="2400" dirty="0" err="1" smtClean="0">
                <a:solidFill>
                  <a:srgbClr val="00B050"/>
                </a:solidFill>
                <a:latin typeface="Comic Sans MS" pitchFamily="66" charset="0"/>
              </a:rPr>
              <a:t>What</a:t>
            </a:r>
            <a:r>
              <a:rPr lang="cs-CZ" sz="2400" dirty="0" smtClean="0">
                <a:solidFill>
                  <a:srgbClr val="00B050"/>
                </a:solidFill>
                <a:latin typeface="Comic Sans MS" pitchFamily="66" charset="0"/>
              </a:rPr>
              <a:t> </a:t>
            </a:r>
            <a:r>
              <a:rPr lang="cs-CZ" sz="2400" dirty="0" err="1" smtClean="0">
                <a:solidFill>
                  <a:srgbClr val="00B050"/>
                </a:solidFill>
                <a:latin typeface="Comic Sans MS" pitchFamily="66" charset="0"/>
              </a:rPr>
              <a:t>is</a:t>
            </a:r>
            <a:r>
              <a:rPr lang="cs-CZ" sz="2400" dirty="0" smtClean="0">
                <a:solidFill>
                  <a:srgbClr val="00B050"/>
                </a:solidFill>
                <a:latin typeface="Comic Sans MS" pitchFamily="66" charset="0"/>
              </a:rPr>
              <a:t> </a:t>
            </a:r>
            <a:r>
              <a:rPr lang="cs-CZ" sz="2400" dirty="0" err="1" smtClean="0">
                <a:solidFill>
                  <a:srgbClr val="00B050"/>
                </a:solidFill>
                <a:latin typeface="Comic Sans MS" pitchFamily="66" charset="0"/>
              </a:rPr>
              <a:t>the</a:t>
            </a:r>
            <a:r>
              <a:rPr lang="cs-CZ" sz="2400" dirty="0" smtClean="0">
                <a:solidFill>
                  <a:srgbClr val="00B050"/>
                </a:solidFill>
                <a:latin typeface="Comic Sans MS" pitchFamily="66" charset="0"/>
              </a:rPr>
              <a:t> </a:t>
            </a:r>
            <a:r>
              <a:rPr lang="cs-CZ" sz="2400" dirty="0" err="1" smtClean="0">
                <a:solidFill>
                  <a:srgbClr val="00B050"/>
                </a:solidFill>
                <a:latin typeface="Comic Sans MS" pitchFamily="66" charset="0"/>
              </a:rPr>
              <a:t>national</a:t>
            </a:r>
            <a:r>
              <a:rPr lang="cs-CZ" sz="2400" dirty="0" smtClean="0">
                <a:solidFill>
                  <a:srgbClr val="00B050"/>
                </a:solidFill>
                <a:latin typeface="Comic Sans MS" pitchFamily="66" charset="0"/>
              </a:rPr>
              <a:t> </a:t>
            </a:r>
            <a:r>
              <a:rPr lang="cs-CZ" sz="2400" dirty="0" err="1" smtClean="0">
                <a:solidFill>
                  <a:srgbClr val="00B050"/>
                </a:solidFill>
                <a:latin typeface="Comic Sans MS" pitchFamily="66" charset="0"/>
              </a:rPr>
              <a:t>emblem</a:t>
            </a:r>
            <a:r>
              <a:rPr lang="cs-CZ" sz="2400" dirty="0" smtClean="0">
                <a:solidFill>
                  <a:srgbClr val="00B050"/>
                </a:solidFill>
                <a:latin typeface="Comic Sans MS" pitchFamily="66" charset="0"/>
              </a:rPr>
              <a:t> </a:t>
            </a:r>
            <a:r>
              <a:rPr lang="cs-CZ" sz="2400" dirty="0" err="1" smtClean="0">
                <a:solidFill>
                  <a:srgbClr val="00B050"/>
                </a:solidFill>
                <a:latin typeface="Comic Sans MS" pitchFamily="66" charset="0"/>
              </a:rPr>
              <a:t>of</a:t>
            </a:r>
            <a:r>
              <a:rPr lang="cs-CZ" sz="2400" dirty="0" smtClean="0">
                <a:solidFill>
                  <a:srgbClr val="00B050"/>
                </a:solidFill>
                <a:latin typeface="Comic Sans MS" pitchFamily="66" charset="0"/>
              </a:rPr>
              <a:t> </a:t>
            </a:r>
            <a:r>
              <a:rPr lang="cs-CZ" sz="2400" dirty="0" err="1" smtClean="0">
                <a:solidFill>
                  <a:srgbClr val="00B050"/>
                </a:solidFill>
                <a:latin typeface="Comic Sans MS" pitchFamily="66" charset="0"/>
              </a:rPr>
              <a:t>Ireland</a:t>
            </a:r>
            <a:r>
              <a:rPr lang="cs-CZ" sz="2400" dirty="0" smtClean="0">
                <a:solidFill>
                  <a:srgbClr val="00B050"/>
                </a:solidFill>
                <a:latin typeface="Comic Sans MS" pitchFamily="66" charset="0"/>
              </a:rPr>
              <a:t>?</a:t>
            </a:r>
            <a:endParaRPr lang="cs-CZ" sz="2400" dirty="0">
              <a:solidFill>
                <a:srgbClr val="00B050"/>
              </a:solidFill>
              <a:latin typeface="Comic Sans MS" pitchFamily="66" charset="0"/>
            </a:endParaRPr>
          </a:p>
        </p:txBody>
      </p:sp>
      <p:sp>
        <p:nvSpPr>
          <p:cNvPr id="3" name="Zástupný symbol obsahu 2"/>
          <p:cNvSpPr>
            <a:spLocks noGrp="1"/>
          </p:cNvSpPr>
          <p:nvPr>
            <p:ph idx="1"/>
          </p:nvPr>
        </p:nvSpPr>
        <p:spPr/>
        <p:txBody>
          <a:bodyPr>
            <a:normAutofit/>
          </a:bodyPr>
          <a:lstStyle/>
          <a:p>
            <a:pPr algn="just">
              <a:lnSpc>
                <a:spcPct val="150000"/>
              </a:lnSpc>
            </a:pPr>
            <a:r>
              <a:rPr lang="en-US" sz="2000" dirty="0" smtClean="0">
                <a:latin typeface="Comic Sans MS" pitchFamily="66" charset="0"/>
              </a:rPr>
              <a:t>The national emblem of Ireland is the Shamrock. Patrick used the three-leaved shamrock to explain how the Trinity of the Father, Son and Holy Spirit could exist as separate parts of the same being. His followers took to wearing a shamrock in celebration.</a:t>
            </a:r>
          </a:p>
          <a:p>
            <a:pPr algn="just">
              <a:lnSpc>
                <a:spcPct val="150000"/>
              </a:lnSpc>
            </a:pPr>
            <a:endParaRPr lang="en-US" sz="2000" dirty="0" smtClean="0">
              <a:latin typeface="Comic Sans MS" pitchFamily="66" charset="0"/>
            </a:endParaRPr>
          </a:p>
          <a:p>
            <a:pPr algn="just">
              <a:lnSpc>
                <a:spcPct val="150000"/>
              </a:lnSpc>
            </a:pPr>
            <a:r>
              <a:rPr lang="en-US" sz="2000" dirty="0" smtClean="0">
                <a:latin typeface="Comic Sans MS" pitchFamily="66" charset="0"/>
              </a:rPr>
              <a:t>St Patrick's day is marked by the wearing of shamrocks, the national emblem of both Northern Ireland and the Republic of Ireland. </a:t>
            </a:r>
          </a:p>
          <a:p>
            <a:pPr algn="just">
              <a:lnSpc>
                <a:spcPct val="150000"/>
              </a:lnSpc>
            </a:pPr>
            <a:endParaRPr lang="cs-CZ" sz="2000" dirty="0">
              <a:latin typeface="Comic Sans MS" pitchFamily="66" charset="0"/>
            </a:endParaRPr>
          </a:p>
        </p:txBody>
      </p:sp>
      <p:sp>
        <p:nvSpPr>
          <p:cNvPr id="4" name="Zástupný symbol textu 3"/>
          <p:cNvSpPr>
            <a:spLocks noGrp="1"/>
          </p:cNvSpPr>
          <p:nvPr>
            <p:ph type="body" sz="half" idx="2"/>
          </p:nvPr>
        </p:nvSpPr>
        <p:spPr/>
        <p:txBody>
          <a:bodyPr>
            <a:normAutofit/>
          </a:bodyPr>
          <a:lstStyle/>
          <a:p>
            <a:endParaRPr lang="cs-CZ" sz="2000" dirty="0" smtClean="0">
              <a:latin typeface="Comic Sans MS" pitchFamily="66" charset="0"/>
            </a:endParaRPr>
          </a:p>
          <a:p>
            <a:endParaRPr lang="cs-CZ" sz="2000" dirty="0">
              <a:latin typeface="Comic Sans MS" pitchFamily="66" charset="0"/>
            </a:endParaRPr>
          </a:p>
          <a:p>
            <a:r>
              <a:rPr lang="cs-CZ" sz="2000" b="1" dirty="0" err="1" smtClean="0">
                <a:latin typeface="Comic Sans MS" pitchFamily="66" charset="0"/>
              </a:rPr>
              <a:t>Shamrock</a:t>
            </a:r>
            <a:endParaRPr lang="cs-CZ" sz="2000" b="1" dirty="0">
              <a:latin typeface="Comic Sans MS" pitchFamily="66" charset="0"/>
            </a:endParaRPr>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1255" y="2780928"/>
            <a:ext cx="2143125" cy="2133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95411278"/>
      </p:ext>
    </p:extLst>
  </p:cSld>
  <p:clrMapOvr>
    <a:masterClrMapping/>
  </p:clrMapOvr>
  <p:timing>
    <p:tnLst>
      <p:par>
        <p:cTn id="1" dur="indefinite" restart="never" nodeType="tmRoot"/>
      </p:par>
    </p:tnLst>
  </p:timing>
</p:sld>
</file>

<file path=ppt/theme/theme1.xml><?xml version="1.0" encoding="utf-8"?>
<a:theme xmlns:a="http://schemas.openxmlformats.org/drawingml/2006/main" name="Motív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34</TotalTime>
  <Words>358</Words>
  <Application>Microsoft Office PowerPoint</Application>
  <PresentationFormat>Prezentácia na obrazovke (4:3)</PresentationFormat>
  <Paragraphs>56</Paragraphs>
  <Slides>5</Slides>
  <Notes>0</Notes>
  <HiddenSlides>0</HiddenSlides>
  <MMClips>0</MMClips>
  <ScaleCrop>false</ScaleCrop>
  <HeadingPairs>
    <vt:vector size="4" baseType="variant">
      <vt:variant>
        <vt:lpstr>Motív</vt:lpstr>
      </vt:variant>
      <vt:variant>
        <vt:i4>1</vt:i4>
      </vt:variant>
      <vt:variant>
        <vt:lpstr>Nadpisy snímok</vt:lpstr>
      </vt:variant>
      <vt:variant>
        <vt:i4>5</vt:i4>
      </vt:variant>
    </vt:vector>
  </HeadingPairs>
  <TitlesOfParts>
    <vt:vector size="6" baseType="lpstr">
      <vt:lpstr>Motív Office</vt:lpstr>
      <vt:lpstr>Prezentácia programu PowerPoint</vt:lpstr>
      <vt:lpstr>St. Patrick´s Day</vt:lpstr>
      <vt:lpstr>Prezentácia programu PowerPoint</vt:lpstr>
      <vt:lpstr>Prezentácia programu PowerPoint</vt:lpstr>
      <vt:lpstr>What is the national emblem of Ireland?</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Prezentácia programu PowerPoint</dc:title>
  <dc:creator>Macík</dc:creator>
  <cp:lastModifiedBy>Macík</cp:lastModifiedBy>
  <cp:revision>12</cp:revision>
  <dcterms:created xsi:type="dcterms:W3CDTF">2012-06-27T07:53:39Z</dcterms:created>
  <dcterms:modified xsi:type="dcterms:W3CDTF">2012-08-13T17:15:04Z</dcterms:modified>
</cp:coreProperties>
</file>