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9" r:id="rId4"/>
    <p:sldId id="260" r:id="rId5"/>
    <p:sldId id="261" r:id="rId6"/>
    <p:sldId id="262" r:id="rId7"/>
    <p:sldId id="263" r:id="rId8"/>
    <p:sldId id="264" r:id="rId9"/>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Upravte štýly predlohy textu</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cs-CZ"/>
          </a:p>
        </p:txBody>
      </p:sp>
      <p:sp>
        <p:nvSpPr>
          <p:cNvPr id="4" name="Zástupný symbol dátumu 3"/>
          <p:cNvSpPr>
            <a:spLocks noGrp="1"/>
          </p:cNvSpPr>
          <p:nvPr>
            <p:ph type="dt" sz="half" idx="10"/>
          </p:nvPr>
        </p:nvSpPr>
        <p:spPr/>
        <p:txBody>
          <a:bodyPr/>
          <a:lstStyle/>
          <a:p>
            <a:fld id="{360CCF58-99B7-44A5-B2CE-761768F511DD}"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32855A00-3A57-431A-A937-F3FE73F401CA}" type="slidenum">
              <a:rPr lang="cs-CZ" smtClean="0"/>
              <a:t>‹#›</a:t>
            </a:fld>
            <a:endParaRPr lang="cs-CZ"/>
          </a:p>
        </p:txBody>
      </p:sp>
    </p:spTree>
    <p:extLst>
      <p:ext uri="{BB962C8B-B14F-4D97-AF65-F5344CB8AC3E}">
        <p14:creationId xmlns:p14="http://schemas.microsoft.com/office/powerpoint/2010/main" val="2172678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360CCF58-99B7-44A5-B2CE-761768F511DD}"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32855A00-3A57-431A-A937-F3FE73F401CA}" type="slidenum">
              <a:rPr lang="cs-CZ" smtClean="0"/>
              <a:t>‹#›</a:t>
            </a:fld>
            <a:endParaRPr lang="cs-CZ"/>
          </a:p>
        </p:txBody>
      </p:sp>
    </p:spTree>
    <p:extLst>
      <p:ext uri="{BB962C8B-B14F-4D97-AF65-F5344CB8AC3E}">
        <p14:creationId xmlns:p14="http://schemas.microsoft.com/office/powerpoint/2010/main" val="6083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Upravte štýly predlohy textu</a:t>
            </a:r>
            <a:endParaRPr lang="cs-CZ"/>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360CCF58-99B7-44A5-B2CE-761768F511DD}"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32855A00-3A57-431A-A937-F3FE73F401CA}" type="slidenum">
              <a:rPr lang="cs-CZ" smtClean="0"/>
              <a:t>‹#›</a:t>
            </a:fld>
            <a:endParaRPr lang="cs-CZ"/>
          </a:p>
        </p:txBody>
      </p:sp>
    </p:spTree>
    <p:extLst>
      <p:ext uri="{BB962C8B-B14F-4D97-AF65-F5344CB8AC3E}">
        <p14:creationId xmlns:p14="http://schemas.microsoft.com/office/powerpoint/2010/main" val="1506533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10"/>
          </p:nvPr>
        </p:nvSpPr>
        <p:spPr/>
        <p:txBody>
          <a:bodyPr/>
          <a:lstStyle/>
          <a:p>
            <a:fld id="{360CCF58-99B7-44A5-B2CE-761768F511DD}"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32855A00-3A57-431A-A937-F3FE73F401CA}" type="slidenum">
              <a:rPr lang="cs-CZ" smtClean="0"/>
              <a:t>‹#›</a:t>
            </a:fld>
            <a:endParaRPr lang="cs-CZ"/>
          </a:p>
        </p:txBody>
      </p:sp>
    </p:spTree>
    <p:extLst>
      <p:ext uri="{BB962C8B-B14F-4D97-AF65-F5344CB8AC3E}">
        <p14:creationId xmlns:p14="http://schemas.microsoft.com/office/powerpoint/2010/main" val="1331960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cs-CZ"/>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360CCF58-99B7-44A5-B2CE-761768F511DD}" type="datetimeFigureOut">
              <a:rPr lang="cs-CZ" smtClean="0"/>
              <a:t>13.8.2012</a:t>
            </a:fld>
            <a:endParaRPr lang="cs-CZ"/>
          </a:p>
        </p:txBody>
      </p:sp>
      <p:sp>
        <p:nvSpPr>
          <p:cNvPr id="5" name="Zástupný symbol päty 4"/>
          <p:cNvSpPr>
            <a:spLocks noGrp="1"/>
          </p:cNvSpPr>
          <p:nvPr>
            <p:ph type="ftr" sz="quarter" idx="11"/>
          </p:nvPr>
        </p:nvSpPr>
        <p:spPr/>
        <p:txBody>
          <a:bodyPr/>
          <a:lstStyle/>
          <a:p>
            <a:endParaRPr lang="cs-CZ"/>
          </a:p>
        </p:txBody>
      </p:sp>
      <p:sp>
        <p:nvSpPr>
          <p:cNvPr id="6" name="Zástupný symbol čísla snímky 5"/>
          <p:cNvSpPr>
            <a:spLocks noGrp="1"/>
          </p:cNvSpPr>
          <p:nvPr>
            <p:ph type="sldNum" sz="quarter" idx="12"/>
          </p:nvPr>
        </p:nvSpPr>
        <p:spPr/>
        <p:txBody>
          <a:bodyPr/>
          <a:lstStyle/>
          <a:p>
            <a:fld id="{32855A00-3A57-431A-A937-F3FE73F401CA}" type="slidenum">
              <a:rPr lang="cs-CZ" smtClean="0"/>
              <a:t>‹#›</a:t>
            </a:fld>
            <a:endParaRPr lang="cs-CZ"/>
          </a:p>
        </p:txBody>
      </p:sp>
    </p:spTree>
    <p:extLst>
      <p:ext uri="{BB962C8B-B14F-4D97-AF65-F5344CB8AC3E}">
        <p14:creationId xmlns:p14="http://schemas.microsoft.com/office/powerpoint/2010/main" val="670362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dátumu 4"/>
          <p:cNvSpPr>
            <a:spLocks noGrp="1"/>
          </p:cNvSpPr>
          <p:nvPr>
            <p:ph type="dt" sz="half" idx="10"/>
          </p:nvPr>
        </p:nvSpPr>
        <p:spPr/>
        <p:txBody>
          <a:bodyPr/>
          <a:lstStyle/>
          <a:p>
            <a:fld id="{360CCF58-99B7-44A5-B2CE-761768F511DD}"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32855A00-3A57-431A-A937-F3FE73F401CA}" type="slidenum">
              <a:rPr lang="cs-CZ" smtClean="0"/>
              <a:t>‹#›</a:t>
            </a:fld>
            <a:endParaRPr lang="cs-CZ"/>
          </a:p>
        </p:txBody>
      </p:sp>
    </p:spTree>
    <p:extLst>
      <p:ext uri="{BB962C8B-B14F-4D97-AF65-F5344CB8AC3E}">
        <p14:creationId xmlns:p14="http://schemas.microsoft.com/office/powerpoint/2010/main" val="3736729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Upravte štýly predlohy textu</a:t>
            </a:r>
            <a:endParaRPr lang="cs-CZ"/>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7" name="Zástupný symbol dátumu 6"/>
          <p:cNvSpPr>
            <a:spLocks noGrp="1"/>
          </p:cNvSpPr>
          <p:nvPr>
            <p:ph type="dt" sz="half" idx="10"/>
          </p:nvPr>
        </p:nvSpPr>
        <p:spPr/>
        <p:txBody>
          <a:bodyPr/>
          <a:lstStyle/>
          <a:p>
            <a:fld id="{360CCF58-99B7-44A5-B2CE-761768F511DD}" type="datetimeFigureOut">
              <a:rPr lang="cs-CZ" smtClean="0"/>
              <a:t>13.8.2012</a:t>
            </a:fld>
            <a:endParaRPr lang="cs-CZ"/>
          </a:p>
        </p:txBody>
      </p:sp>
      <p:sp>
        <p:nvSpPr>
          <p:cNvPr id="8" name="Zástupný symbol päty 7"/>
          <p:cNvSpPr>
            <a:spLocks noGrp="1"/>
          </p:cNvSpPr>
          <p:nvPr>
            <p:ph type="ftr" sz="quarter" idx="11"/>
          </p:nvPr>
        </p:nvSpPr>
        <p:spPr/>
        <p:txBody>
          <a:bodyPr/>
          <a:lstStyle/>
          <a:p>
            <a:endParaRPr lang="cs-CZ"/>
          </a:p>
        </p:txBody>
      </p:sp>
      <p:sp>
        <p:nvSpPr>
          <p:cNvPr id="9" name="Zástupný symbol čísla snímky 8"/>
          <p:cNvSpPr>
            <a:spLocks noGrp="1"/>
          </p:cNvSpPr>
          <p:nvPr>
            <p:ph type="sldNum" sz="quarter" idx="12"/>
          </p:nvPr>
        </p:nvSpPr>
        <p:spPr/>
        <p:txBody>
          <a:bodyPr/>
          <a:lstStyle/>
          <a:p>
            <a:fld id="{32855A00-3A57-431A-A937-F3FE73F401CA}" type="slidenum">
              <a:rPr lang="cs-CZ" smtClean="0"/>
              <a:t>‹#›</a:t>
            </a:fld>
            <a:endParaRPr lang="cs-CZ"/>
          </a:p>
        </p:txBody>
      </p:sp>
    </p:spTree>
    <p:extLst>
      <p:ext uri="{BB962C8B-B14F-4D97-AF65-F5344CB8AC3E}">
        <p14:creationId xmlns:p14="http://schemas.microsoft.com/office/powerpoint/2010/main" val="2752889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cs-CZ"/>
          </a:p>
        </p:txBody>
      </p:sp>
      <p:sp>
        <p:nvSpPr>
          <p:cNvPr id="3" name="Zástupný symbol dátumu 2"/>
          <p:cNvSpPr>
            <a:spLocks noGrp="1"/>
          </p:cNvSpPr>
          <p:nvPr>
            <p:ph type="dt" sz="half" idx="10"/>
          </p:nvPr>
        </p:nvSpPr>
        <p:spPr/>
        <p:txBody>
          <a:bodyPr/>
          <a:lstStyle/>
          <a:p>
            <a:fld id="{360CCF58-99B7-44A5-B2CE-761768F511DD}" type="datetimeFigureOut">
              <a:rPr lang="cs-CZ" smtClean="0"/>
              <a:t>13.8.2012</a:t>
            </a:fld>
            <a:endParaRPr lang="cs-CZ"/>
          </a:p>
        </p:txBody>
      </p:sp>
      <p:sp>
        <p:nvSpPr>
          <p:cNvPr id="4" name="Zástupný symbol päty 3"/>
          <p:cNvSpPr>
            <a:spLocks noGrp="1"/>
          </p:cNvSpPr>
          <p:nvPr>
            <p:ph type="ftr" sz="quarter" idx="11"/>
          </p:nvPr>
        </p:nvSpPr>
        <p:spPr/>
        <p:txBody>
          <a:bodyPr/>
          <a:lstStyle/>
          <a:p>
            <a:endParaRPr lang="cs-CZ"/>
          </a:p>
        </p:txBody>
      </p:sp>
      <p:sp>
        <p:nvSpPr>
          <p:cNvPr id="5" name="Zástupný symbol čísla snímky 4"/>
          <p:cNvSpPr>
            <a:spLocks noGrp="1"/>
          </p:cNvSpPr>
          <p:nvPr>
            <p:ph type="sldNum" sz="quarter" idx="12"/>
          </p:nvPr>
        </p:nvSpPr>
        <p:spPr/>
        <p:txBody>
          <a:bodyPr/>
          <a:lstStyle/>
          <a:p>
            <a:fld id="{32855A00-3A57-431A-A937-F3FE73F401CA}" type="slidenum">
              <a:rPr lang="cs-CZ" smtClean="0"/>
              <a:t>‹#›</a:t>
            </a:fld>
            <a:endParaRPr lang="cs-CZ"/>
          </a:p>
        </p:txBody>
      </p:sp>
    </p:spTree>
    <p:extLst>
      <p:ext uri="{BB962C8B-B14F-4D97-AF65-F5344CB8AC3E}">
        <p14:creationId xmlns:p14="http://schemas.microsoft.com/office/powerpoint/2010/main" val="4201789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360CCF58-99B7-44A5-B2CE-761768F511DD}" type="datetimeFigureOut">
              <a:rPr lang="cs-CZ" smtClean="0"/>
              <a:t>13.8.2012</a:t>
            </a:fld>
            <a:endParaRPr lang="cs-CZ"/>
          </a:p>
        </p:txBody>
      </p:sp>
      <p:sp>
        <p:nvSpPr>
          <p:cNvPr id="3" name="Zástupný symbol päty 2"/>
          <p:cNvSpPr>
            <a:spLocks noGrp="1"/>
          </p:cNvSpPr>
          <p:nvPr>
            <p:ph type="ftr" sz="quarter" idx="11"/>
          </p:nvPr>
        </p:nvSpPr>
        <p:spPr/>
        <p:txBody>
          <a:bodyPr/>
          <a:lstStyle/>
          <a:p>
            <a:endParaRPr lang="cs-CZ"/>
          </a:p>
        </p:txBody>
      </p:sp>
      <p:sp>
        <p:nvSpPr>
          <p:cNvPr id="4" name="Zástupný symbol čísla snímky 3"/>
          <p:cNvSpPr>
            <a:spLocks noGrp="1"/>
          </p:cNvSpPr>
          <p:nvPr>
            <p:ph type="sldNum" sz="quarter" idx="12"/>
          </p:nvPr>
        </p:nvSpPr>
        <p:spPr/>
        <p:txBody>
          <a:bodyPr/>
          <a:lstStyle/>
          <a:p>
            <a:fld id="{32855A00-3A57-431A-A937-F3FE73F401CA}" type="slidenum">
              <a:rPr lang="cs-CZ" smtClean="0"/>
              <a:t>‹#›</a:t>
            </a:fld>
            <a:endParaRPr lang="cs-CZ"/>
          </a:p>
        </p:txBody>
      </p:sp>
    </p:spTree>
    <p:extLst>
      <p:ext uri="{BB962C8B-B14F-4D97-AF65-F5344CB8AC3E}">
        <p14:creationId xmlns:p14="http://schemas.microsoft.com/office/powerpoint/2010/main" val="471619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cs-CZ"/>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360CCF58-99B7-44A5-B2CE-761768F511DD}"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32855A00-3A57-431A-A937-F3FE73F401CA}" type="slidenum">
              <a:rPr lang="cs-CZ" smtClean="0"/>
              <a:t>‹#›</a:t>
            </a:fld>
            <a:endParaRPr lang="cs-CZ"/>
          </a:p>
        </p:txBody>
      </p:sp>
    </p:spTree>
    <p:extLst>
      <p:ext uri="{BB962C8B-B14F-4D97-AF65-F5344CB8AC3E}">
        <p14:creationId xmlns:p14="http://schemas.microsoft.com/office/powerpoint/2010/main" val="1504250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cs-CZ"/>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360CCF58-99B7-44A5-B2CE-761768F511DD}" type="datetimeFigureOut">
              <a:rPr lang="cs-CZ" smtClean="0"/>
              <a:t>13.8.2012</a:t>
            </a:fld>
            <a:endParaRPr lang="cs-CZ"/>
          </a:p>
        </p:txBody>
      </p:sp>
      <p:sp>
        <p:nvSpPr>
          <p:cNvPr id="6" name="Zástupný symbol päty 5"/>
          <p:cNvSpPr>
            <a:spLocks noGrp="1"/>
          </p:cNvSpPr>
          <p:nvPr>
            <p:ph type="ftr" sz="quarter" idx="11"/>
          </p:nvPr>
        </p:nvSpPr>
        <p:spPr/>
        <p:txBody>
          <a:bodyPr/>
          <a:lstStyle/>
          <a:p>
            <a:endParaRPr lang="cs-CZ"/>
          </a:p>
        </p:txBody>
      </p:sp>
      <p:sp>
        <p:nvSpPr>
          <p:cNvPr id="7" name="Zástupný symbol čísla snímky 6"/>
          <p:cNvSpPr>
            <a:spLocks noGrp="1"/>
          </p:cNvSpPr>
          <p:nvPr>
            <p:ph type="sldNum" sz="quarter" idx="12"/>
          </p:nvPr>
        </p:nvSpPr>
        <p:spPr/>
        <p:txBody>
          <a:bodyPr/>
          <a:lstStyle/>
          <a:p>
            <a:fld id="{32855A00-3A57-431A-A937-F3FE73F401CA}" type="slidenum">
              <a:rPr lang="cs-CZ" smtClean="0"/>
              <a:t>‹#›</a:t>
            </a:fld>
            <a:endParaRPr lang="cs-CZ"/>
          </a:p>
        </p:txBody>
      </p:sp>
    </p:spTree>
    <p:extLst>
      <p:ext uri="{BB962C8B-B14F-4D97-AF65-F5344CB8AC3E}">
        <p14:creationId xmlns:p14="http://schemas.microsoft.com/office/powerpoint/2010/main" val="1888224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k-SK" smtClean="0"/>
              <a:t>Upravte štýly predlohy textu</a:t>
            </a:r>
            <a:endParaRPr lang="cs-CZ"/>
          </a:p>
        </p:txBody>
      </p:sp>
      <p:sp>
        <p:nvSpPr>
          <p:cNvPr id="3" name="Zástupný symbol tex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cs-CZ"/>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0CCF58-99B7-44A5-B2CE-761768F511DD}" type="datetimeFigureOut">
              <a:rPr lang="cs-CZ" smtClean="0"/>
              <a:t>13.8.2012</a:t>
            </a:fld>
            <a:endParaRPr lang="cs-CZ"/>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855A00-3A57-431A-A937-F3FE73F401CA}" type="slidenum">
              <a:rPr lang="cs-CZ" smtClean="0"/>
              <a:t>‹#›</a:t>
            </a:fld>
            <a:endParaRPr lang="cs-CZ"/>
          </a:p>
        </p:txBody>
      </p:sp>
    </p:spTree>
    <p:extLst>
      <p:ext uri="{BB962C8B-B14F-4D97-AF65-F5344CB8AC3E}">
        <p14:creationId xmlns:p14="http://schemas.microsoft.com/office/powerpoint/2010/main" val="3470291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http://en.wikipedia.org/wiki/File:Variegated-ivy.jpg" TargetMode="External"/><Relationship Id="rId7" Type="http://schemas.openxmlformats.org/officeDocument/2006/relationships/hyperlink" Target="http://www.christmaswow.com/christmas-stocking/" TargetMode="External"/><Relationship Id="rId2" Type="http://schemas.openxmlformats.org/officeDocument/2006/relationships/hyperlink" Target="http://www.treskyplesky.bloger.cz/Slohovky/Vanoce" TargetMode="External"/><Relationship Id="rId1" Type="http://schemas.openxmlformats.org/officeDocument/2006/relationships/slideLayout" Target="../slideLayouts/slideLayout7.xml"/><Relationship Id="rId6" Type="http://schemas.openxmlformats.org/officeDocument/2006/relationships/hyperlink" Target="http://jenniferneri.wordpress.com/2011/12/04/im-an-adult-i-can-have-a-christmas-list-too-right/" TargetMode="External"/><Relationship Id="rId5" Type="http://schemas.openxmlformats.org/officeDocument/2006/relationships/hyperlink" Target="http://jdcwitherton.com/2011/11/22/father-christmas-his-helper/" TargetMode="External"/><Relationship Id="rId4" Type="http://schemas.openxmlformats.org/officeDocument/2006/relationships/hyperlink" Target="http://people.howstuffworks.com/culture-traditions/holidays/mistletoe.ht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513033699"/>
              </p:ext>
            </p:extLst>
          </p:nvPr>
        </p:nvGraphicFramePr>
        <p:xfrm>
          <a:off x="1666875" y="260350"/>
          <a:ext cx="5756275" cy="1096963"/>
        </p:xfrm>
        <a:graphic>
          <a:graphicData uri="http://schemas.openxmlformats.org/drawingml/2006/table">
            <a:tbl>
              <a:tblPr firstRow="1" firstCol="1" lastRow="1" lastCol="1" bandRow="1" bandCol="1"/>
              <a:tblGrid>
                <a:gridCol w="5756275"/>
              </a:tblGrid>
              <a:tr h="10969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a:t>
                      </a:r>
                      <a:r>
                        <a:rPr kumimoji="0" lang="cs-CZ" sz="1400" b="1"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Soukromá Obchodní Akademie, spol. s.r.o.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Svatováclavská 1404, 438 01 Žatec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tel.: 415 726 003, fax: 415 726 003,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cs-CZ" sz="1400" b="0" i="0" u="none" strike="noStrike" kern="1200" cap="none" spc="0" normalizeH="0" baseline="0" noProof="0" dirty="0" smtClean="0">
                          <a:ln>
                            <a:noFill/>
                          </a:ln>
                          <a:solidFill>
                            <a:srgbClr val="000000"/>
                          </a:solidFill>
                          <a:effectLst/>
                          <a:uLnTx/>
                          <a:uFillTx/>
                          <a:latin typeface="Comic Sans MS" pitchFamily="66" charset="0"/>
                          <a:ea typeface="Lucida Sans Unicode"/>
                          <a:cs typeface="Tahoma"/>
                        </a:rPr>
                        <a:t>                               e-mail: soa@soazatec.cz, www.soazatec.cz</a:t>
                      </a:r>
                    </a:p>
                  </a:txBody>
                  <a:tcPr marL="68572" marR="685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104" name="Rectangle 3"/>
          <p:cNvSpPr>
            <a:spLocks noChangeArrowheads="1"/>
          </p:cNvSpPr>
          <p:nvPr/>
        </p:nvSpPr>
        <p:spPr bwMode="auto">
          <a:xfrm>
            <a:off x="1655763" y="3322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endParaRPr lang="cs-CZ">
              <a:solidFill>
                <a:srgbClr val="000000"/>
              </a:solidFill>
            </a:endParaRPr>
          </a:p>
        </p:txBody>
      </p:sp>
      <p:sp>
        <p:nvSpPr>
          <p:cNvPr id="4105" name="Rectangle 4"/>
          <p:cNvSpPr>
            <a:spLocks noChangeArrowheads="1"/>
          </p:cNvSpPr>
          <p:nvPr/>
        </p:nvSpPr>
        <p:spPr bwMode="auto">
          <a:xfrm>
            <a:off x="1655763" y="37798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tabLst>
                <a:tab pos="1343025" algn="r"/>
              </a:tabLst>
            </a:pPr>
            <a:r>
              <a:rPr lang="de-DE" sz="1100">
                <a:solidFill>
                  <a:srgbClr val="000000"/>
                </a:solidFill>
                <a:latin typeface="MetaBookCE-Roman" charset="-18"/>
                <a:cs typeface="Times New Roman" pitchFamily="18" charset="0"/>
              </a:rPr>
              <a:t>	</a:t>
            </a:r>
            <a:endParaRPr lang="de-DE">
              <a:solidFill>
                <a:srgbClr val="00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847555509"/>
              </p:ext>
            </p:extLst>
          </p:nvPr>
        </p:nvGraphicFramePr>
        <p:xfrm>
          <a:off x="1684338" y="1628775"/>
          <a:ext cx="5767388" cy="8368571"/>
        </p:xfrm>
        <a:graphic>
          <a:graphicData uri="http://schemas.openxmlformats.org/drawingml/2006/table">
            <a:tbl>
              <a:tblPr firstRow="1" firstCol="1" bandRow="1"/>
              <a:tblGrid>
                <a:gridCol w="2883694"/>
                <a:gridCol w="2883694"/>
              </a:tblGrid>
              <a:tr h="385579">
                <a:tc>
                  <a:txBody>
                    <a:bodyPr/>
                    <a:lstStyle/>
                    <a:p>
                      <a:pPr indent="449580">
                        <a:lnSpc>
                          <a:spcPct val="115000"/>
                        </a:lnSpc>
                        <a:spcAft>
                          <a:spcPts val="0"/>
                        </a:spcAft>
                      </a:pPr>
                      <a:r>
                        <a:rPr lang="cs-CZ" sz="1100" b="1" dirty="0">
                          <a:effectLst/>
                          <a:latin typeface="Comic Sans MS"/>
                          <a:ea typeface="Calibri"/>
                          <a:cs typeface="Times New Roman"/>
                        </a:rPr>
                        <a:t>DIGITÁLNÍ UČEBNÍ MATERIÁL</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b="1">
                          <a:effectLst/>
                          <a:latin typeface="Comic Sans MS"/>
                          <a:ea typeface="Calibri"/>
                          <a:cs typeface="Times New Roman"/>
                        </a:rPr>
                        <a:t>TÉMATICKÁ OBLAST – </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ANGLICKÁ GRAMATIKA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Název předmětu nebo činnosti</a:t>
                      </a:r>
                      <a:endParaRPr lang="cs-CZ" sz="1100">
                        <a:effectLst/>
                        <a:latin typeface="Calibri"/>
                        <a:ea typeface="Calibri"/>
                        <a:cs typeface="Times New Roman"/>
                      </a:endParaRPr>
                    </a:p>
                    <a:p>
                      <a:pPr>
                        <a:lnSpc>
                          <a:spcPct val="115000"/>
                        </a:lnSpc>
                        <a:spcAft>
                          <a:spcPts val="0"/>
                        </a:spcAft>
                        <a:tabLst>
                          <a:tab pos="647700" algn="l"/>
                        </a:tabLs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Anglický </a:t>
                      </a:r>
                      <a:r>
                        <a:rPr lang="cs-CZ" sz="1100" i="1" dirty="0">
                          <a:effectLst/>
                          <a:latin typeface="Comic Sans MS" pitchFamily="66" charset="0"/>
                          <a:ea typeface="Calibri"/>
                          <a:cs typeface="Times New Roman"/>
                        </a:rPr>
                        <a:t>jazyk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Jméno, příjmení, titul autora</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pitchFamily="66" charset="0"/>
                          <a:ea typeface="Calibri"/>
                          <a:cs typeface="Times New Roman"/>
                        </a:rPr>
                        <a:t> </a:t>
                      </a:r>
                      <a:r>
                        <a:rPr lang="cs-CZ" sz="1100" i="1" dirty="0" smtClean="0">
                          <a:effectLst/>
                          <a:latin typeface="Comic Sans MS" pitchFamily="66" charset="0"/>
                          <a:ea typeface="Calibri"/>
                          <a:cs typeface="Times New Roman"/>
                        </a:rPr>
                        <a:t>Marcela Tichotová, Mgr.</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a:effectLst/>
                          <a:latin typeface="Comic Sans MS"/>
                          <a:ea typeface="Calibri"/>
                          <a:cs typeface="Times New Roman"/>
                        </a:rPr>
                        <a:t>Název práce</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dirty="0" err="1" smtClean="0">
                          <a:effectLst/>
                          <a:latin typeface="Comic Sans MS" pitchFamily="66" charset="0"/>
                          <a:ea typeface="Calibri"/>
                          <a:cs typeface="Times New Roman"/>
                        </a:rPr>
                        <a:t>Christmas</a:t>
                      </a:r>
                      <a:r>
                        <a:rPr lang="cs-CZ" sz="1100" baseline="0" dirty="0" smtClean="0">
                          <a:effectLst/>
                          <a:latin typeface="Comic Sans MS" pitchFamily="66" charset="0"/>
                          <a:ea typeface="Calibri"/>
                          <a:cs typeface="Times New Roman"/>
                        </a:rPr>
                        <a:t> in Great </a:t>
                      </a:r>
                      <a:r>
                        <a:rPr lang="cs-CZ" sz="1100" baseline="0" dirty="0" err="1" smtClean="0">
                          <a:effectLst/>
                          <a:latin typeface="Comic Sans MS" pitchFamily="66" charset="0"/>
                          <a:ea typeface="Calibri"/>
                          <a:cs typeface="Times New Roman"/>
                        </a:rPr>
                        <a:t>Britain</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334">
                <a:tc>
                  <a:txBody>
                    <a:bodyPr/>
                    <a:lstStyle/>
                    <a:p>
                      <a:pPr>
                        <a:lnSpc>
                          <a:spcPct val="115000"/>
                        </a:lnSpc>
                        <a:spcAft>
                          <a:spcPts val="0"/>
                        </a:spcAft>
                      </a:pPr>
                      <a:r>
                        <a:rPr lang="cs-CZ" sz="1100" b="1" dirty="0">
                          <a:effectLst/>
                          <a:latin typeface="Comic Sans MS"/>
                          <a:ea typeface="Calibri"/>
                          <a:cs typeface="Times New Roman"/>
                        </a:rPr>
                        <a:t>Stupeň a typ vzdělávání</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Středoškolské</a:t>
                      </a:r>
                      <a:r>
                        <a:rPr lang="cs-CZ" sz="1100" i="1" baseline="0" dirty="0" smtClean="0">
                          <a:effectLst/>
                          <a:latin typeface="Comic Sans MS" pitchFamily="66" charset="0"/>
                          <a:ea typeface="Calibri"/>
                          <a:cs typeface="Times New Roman"/>
                        </a:rPr>
                        <a:t> vzdělávání</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dirty="0">
                          <a:effectLst/>
                          <a:latin typeface="Comic Sans MS"/>
                          <a:ea typeface="Calibri"/>
                          <a:cs typeface="Times New Roman"/>
                        </a:rPr>
                        <a:t>Pracovní skupina – třída</a:t>
                      </a:r>
                      <a:endParaRPr lang="cs-CZ" sz="1100" dirty="0">
                        <a:effectLst/>
                        <a:latin typeface="Calibri"/>
                        <a:ea typeface="Calibri"/>
                        <a:cs typeface="Times New Roman"/>
                      </a:endParaRPr>
                    </a:p>
                    <a:p>
                      <a:pPr>
                        <a:lnSpc>
                          <a:spcPct val="115000"/>
                        </a:lnSpc>
                        <a:spcAft>
                          <a:spcPts val="0"/>
                        </a:spcAft>
                      </a:pPr>
                      <a:r>
                        <a:rPr lang="cs-CZ" sz="1100" b="1" dirty="0">
                          <a:effectLst/>
                          <a:latin typeface="Comic Sans MS"/>
                          <a:ea typeface="Calibri"/>
                          <a:cs typeface="Times New Roman"/>
                        </a:rPr>
                        <a:t> </a:t>
                      </a: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smtClean="0">
                          <a:effectLst/>
                          <a:latin typeface="Comic Sans MS" pitchFamily="66" charset="0"/>
                          <a:ea typeface="Calibri"/>
                          <a:cs typeface="Times New Roman"/>
                        </a:rPr>
                        <a:t>1. </a:t>
                      </a:r>
                      <a:r>
                        <a:rPr lang="cs-CZ" sz="1100" i="1" dirty="0">
                          <a:effectLst/>
                          <a:latin typeface="Comic Sans MS" pitchFamily="66" charset="0"/>
                          <a:ea typeface="Calibri"/>
                          <a:cs typeface="Times New Roman"/>
                        </a:rPr>
                        <a:t>ročník</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0316">
                <a:tc>
                  <a:txBody>
                    <a:bodyPr/>
                    <a:lstStyle/>
                    <a:p>
                      <a:pPr>
                        <a:lnSpc>
                          <a:spcPct val="115000"/>
                        </a:lnSpc>
                        <a:spcAft>
                          <a:spcPts val="0"/>
                        </a:spcAft>
                      </a:pPr>
                      <a:r>
                        <a:rPr lang="cs-CZ" sz="1100" b="1">
                          <a:effectLst/>
                          <a:latin typeface="Comic Sans MS"/>
                          <a:ea typeface="Calibri"/>
                          <a:cs typeface="Times New Roman"/>
                        </a:rPr>
                        <a:t>Očekávaný výstup</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Aplikace poznatků z reálií anglicky hovořících zemí</a:t>
                      </a:r>
                      <a:r>
                        <a:rPr lang="cs-CZ" sz="1100" i="1" dirty="0">
                          <a:effectLst/>
                          <a:latin typeface="Comic Sans MS" pitchFamily="66" charset="0"/>
                          <a:ea typeface="Calibri"/>
                          <a:cs typeface="Times New Roman"/>
                        </a:rPr>
                        <a:t> </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8">
                <a:tc>
                  <a:txBody>
                    <a:bodyPr/>
                    <a:lstStyle/>
                    <a:p>
                      <a:pPr>
                        <a:lnSpc>
                          <a:spcPct val="115000"/>
                        </a:lnSpc>
                        <a:spcAft>
                          <a:spcPts val="0"/>
                        </a:spcAft>
                      </a:pPr>
                      <a:r>
                        <a:rPr lang="cs-CZ" sz="1100" b="1">
                          <a:effectLst/>
                          <a:latin typeface="Comic Sans MS"/>
                          <a:ea typeface="Calibri"/>
                          <a:cs typeface="Times New Roman"/>
                        </a:rPr>
                        <a:t>Použité programové vybavení</a:t>
                      </a:r>
                      <a:endParaRPr lang="cs-CZ" sz="1100">
                        <a:effectLst/>
                        <a:latin typeface="Calibri"/>
                        <a:ea typeface="Calibri"/>
                        <a:cs typeface="Times New Roman"/>
                      </a:endParaRPr>
                    </a:p>
                    <a:p>
                      <a:pPr>
                        <a:lnSpc>
                          <a:spcPct val="115000"/>
                        </a:lnSpc>
                        <a:spcAft>
                          <a:spcPts val="0"/>
                        </a:spcAft>
                      </a:pPr>
                      <a:r>
                        <a:rPr lang="cs-CZ" sz="1100" b="1">
                          <a:effectLst/>
                          <a:latin typeface="Comic Sans MS"/>
                          <a:ea typeface="Calibri"/>
                          <a:cs typeface="Times New Roman"/>
                        </a:rPr>
                        <a:t> </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smtClean="0">
                          <a:effectLst/>
                          <a:latin typeface="Comic Sans MS" pitchFamily="66" charset="0"/>
                          <a:ea typeface="Calibri"/>
                          <a:cs typeface="Times New Roman"/>
                        </a:rPr>
                        <a:t>Powerpoint</a:t>
                      </a: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668">
                <a:tc>
                  <a:txBody>
                    <a:bodyPr/>
                    <a:lstStyle/>
                    <a:p>
                      <a:pPr>
                        <a:lnSpc>
                          <a:spcPct val="115000"/>
                        </a:lnSpc>
                        <a:spcAft>
                          <a:spcPts val="0"/>
                        </a:spcAft>
                      </a:pPr>
                      <a:r>
                        <a:rPr lang="cs-CZ" sz="1100" b="1">
                          <a:effectLst/>
                          <a:latin typeface="Comic Sans MS"/>
                          <a:ea typeface="Calibri"/>
                          <a:cs typeface="Times New Roman"/>
                        </a:rPr>
                        <a:t>Použitá studijní literatura</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cs-CZ" sz="1100" dirty="0">
                        <a:effectLst/>
                        <a:latin typeface="Comic Sans MS" pitchFamily="66" charset="0"/>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695">
                <a:tc>
                  <a:txBody>
                    <a:bodyPr/>
                    <a:lstStyle/>
                    <a:p>
                      <a:pPr>
                        <a:lnSpc>
                          <a:spcPct val="115000"/>
                        </a:lnSpc>
                        <a:spcAft>
                          <a:spcPts val="0"/>
                        </a:spcAft>
                      </a:pPr>
                      <a:r>
                        <a:rPr lang="cs-CZ" sz="1100" b="1">
                          <a:effectLst/>
                          <a:latin typeface="Comic Sans MS"/>
                          <a:ea typeface="Calibri"/>
                          <a:cs typeface="Times New Roman"/>
                        </a:rPr>
                        <a:t>Použité nebo doporučené WWW stránky</a:t>
                      </a:r>
                      <a:endParaRPr lang="cs-CZ" sz="110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cs-CZ" sz="1100" i="1" dirty="0">
                          <a:effectLst/>
                          <a:latin typeface="Comic Sans MS"/>
                          <a:ea typeface="Calibri"/>
                          <a:cs typeface="Times New Roman"/>
                        </a:rPr>
                        <a:t> </a:t>
                      </a:r>
                      <a:r>
                        <a:rPr lang="cs-CZ" sz="1100" i="1" dirty="0" smtClean="0">
                          <a:effectLst/>
                          <a:latin typeface="Comic Sans MS"/>
                          <a:ea typeface="Calibri"/>
                          <a:cs typeface="Times New Roman"/>
                        </a:rPr>
                        <a:t>http://projectbritain.com/</a:t>
                      </a:r>
                      <a:r>
                        <a:rPr lang="cs-CZ" sz="1100" i="1" dirty="0" err="1" smtClean="0">
                          <a:effectLst/>
                          <a:latin typeface="Comic Sans MS"/>
                          <a:ea typeface="Calibri"/>
                          <a:cs typeface="Times New Roman"/>
                        </a:rPr>
                        <a:t>nationaldays</a:t>
                      </a:r>
                      <a:r>
                        <a:rPr lang="cs-CZ" sz="1100" i="1" dirty="0" smtClean="0">
                          <a:effectLst/>
                          <a:latin typeface="Comic Sans MS"/>
                          <a:ea typeface="Calibri"/>
                          <a:cs typeface="Times New Roman"/>
                        </a:rPr>
                        <a:t>, </a:t>
                      </a:r>
                    </a:p>
                    <a:p>
                      <a:pPr>
                        <a:lnSpc>
                          <a:spcPct val="115000"/>
                        </a:lnSpc>
                        <a:spcAft>
                          <a:spcPts val="0"/>
                        </a:spcAft>
                      </a:pPr>
                      <a:r>
                        <a:rPr lang="cs-CZ" sz="1100" i="1" dirty="0" smtClean="0">
                          <a:effectLst/>
                          <a:latin typeface="Comic Sans MS"/>
                          <a:ea typeface="Calibri"/>
                          <a:cs typeface="Times New Roman"/>
                          <a:hlinkClick r:id="rId2"/>
                        </a:rPr>
                        <a:t>http://www.treskyplesky.bloger.cz/</a:t>
                      </a:r>
                      <a:r>
                        <a:rPr lang="cs-CZ" sz="1100" i="1" dirty="0" err="1" smtClean="0">
                          <a:effectLst/>
                          <a:latin typeface="Comic Sans MS"/>
                          <a:ea typeface="Calibri"/>
                          <a:cs typeface="Times New Roman"/>
                          <a:hlinkClick r:id="rId2"/>
                        </a:rPr>
                        <a:t>Slohovky</a:t>
                      </a:r>
                      <a:r>
                        <a:rPr lang="cs-CZ" sz="1100" i="1" dirty="0" smtClean="0">
                          <a:effectLst/>
                          <a:latin typeface="Comic Sans MS"/>
                          <a:ea typeface="Calibri"/>
                          <a:cs typeface="Times New Roman"/>
                          <a:hlinkClick r:id="rId2"/>
                        </a:rPr>
                        <a:t>/</a:t>
                      </a:r>
                      <a:r>
                        <a:rPr lang="cs-CZ" sz="1100" i="1" dirty="0" err="1" smtClean="0">
                          <a:effectLst/>
                          <a:latin typeface="Comic Sans MS"/>
                          <a:ea typeface="Calibri"/>
                          <a:cs typeface="Times New Roman"/>
                          <a:hlinkClick r:id="rId2"/>
                        </a:rPr>
                        <a:t>Vanoce</a:t>
                      </a:r>
                      <a:r>
                        <a:rPr lang="cs-CZ" sz="1100" i="1" dirty="0" smtClean="0">
                          <a:effectLst/>
                          <a:latin typeface="Comic Sans MS"/>
                          <a:ea typeface="Calibri"/>
                          <a:cs typeface="Times New Roman"/>
                        </a:rPr>
                        <a:t>, http://www.fairylandscape.net/</a:t>
                      </a:r>
                      <a:r>
                        <a:rPr lang="cs-CZ" sz="1100" i="1" dirty="0" err="1" smtClean="0">
                          <a:effectLst/>
                          <a:latin typeface="Comic Sans MS"/>
                          <a:ea typeface="Calibri"/>
                          <a:cs typeface="Times New Roman"/>
                        </a:rPr>
                        <a:t>christmas-holly</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3"/>
                        </a:rPr>
                        <a:t>http://en.wikipedia.org/wiki/</a:t>
                      </a:r>
                      <a:r>
                        <a:rPr lang="cs-CZ" sz="1100" i="1" dirty="0" err="1" smtClean="0">
                          <a:effectLst/>
                          <a:latin typeface="Comic Sans MS"/>
                          <a:ea typeface="Calibri"/>
                          <a:cs typeface="Times New Roman"/>
                          <a:hlinkClick r:id="rId3"/>
                        </a:rPr>
                        <a:t>File:Variegated-ivy.jpg</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4"/>
                        </a:rPr>
                        <a:t>http://people.howstuffworks.com/</a:t>
                      </a:r>
                      <a:r>
                        <a:rPr lang="cs-CZ" sz="1100" i="1" dirty="0" err="1" smtClean="0">
                          <a:effectLst/>
                          <a:latin typeface="Comic Sans MS"/>
                          <a:ea typeface="Calibri"/>
                          <a:cs typeface="Times New Roman"/>
                          <a:hlinkClick r:id="rId4"/>
                        </a:rPr>
                        <a:t>culture-traditions</a:t>
                      </a:r>
                      <a:r>
                        <a:rPr lang="cs-CZ" sz="1100" i="1" dirty="0" smtClean="0">
                          <a:effectLst/>
                          <a:latin typeface="Comic Sans MS"/>
                          <a:ea typeface="Calibri"/>
                          <a:cs typeface="Times New Roman"/>
                          <a:hlinkClick r:id="rId4"/>
                        </a:rPr>
                        <a:t>/</a:t>
                      </a:r>
                      <a:r>
                        <a:rPr lang="cs-CZ" sz="1100" i="1" dirty="0" err="1" smtClean="0">
                          <a:effectLst/>
                          <a:latin typeface="Comic Sans MS"/>
                          <a:ea typeface="Calibri"/>
                          <a:cs typeface="Times New Roman"/>
                          <a:hlinkClick r:id="rId4"/>
                        </a:rPr>
                        <a:t>holidays</a:t>
                      </a:r>
                      <a:r>
                        <a:rPr lang="cs-CZ" sz="1100" i="1" dirty="0" smtClean="0">
                          <a:effectLst/>
                          <a:latin typeface="Comic Sans MS"/>
                          <a:ea typeface="Calibri"/>
                          <a:cs typeface="Times New Roman"/>
                          <a:hlinkClick r:id="rId4"/>
                        </a:rPr>
                        <a:t>/mistletoe.htm</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5"/>
                        </a:rPr>
                        <a:t>http://jdcwitherton.com/2011/11/22/</a:t>
                      </a:r>
                      <a:r>
                        <a:rPr lang="cs-CZ" sz="1100" i="1" dirty="0" err="1" smtClean="0">
                          <a:effectLst/>
                          <a:latin typeface="Comic Sans MS"/>
                          <a:ea typeface="Calibri"/>
                          <a:cs typeface="Times New Roman"/>
                          <a:hlinkClick r:id="rId5"/>
                        </a:rPr>
                        <a:t>father</a:t>
                      </a:r>
                      <a:r>
                        <a:rPr lang="cs-CZ" sz="1100" i="1" dirty="0" smtClean="0">
                          <a:effectLst/>
                          <a:latin typeface="Comic Sans MS"/>
                          <a:ea typeface="Calibri"/>
                          <a:cs typeface="Times New Roman"/>
                          <a:hlinkClick r:id="rId5"/>
                        </a:rPr>
                        <a:t>-</a:t>
                      </a:r>
                      <a:r>
                        <a:rPr lang="cs-CZ" sz="1100" i="1" dirty="0" err="1" smtClean="0">
                          <a:effectLst/>
                          <a:latin typeface="Comic Sans MS"/>
                          <a:ea typeface="Calibri"/>
                          <a:cs typeface="Times New Roman"/>
                          <a:hlinkClick r:id="rId5"/>
                        </a:rPr>
                        <a:t>christmas</a:t>
                      </a:r>
                      <a:r>
                        <a:rPr lang="cs-CZ" sz="1100" i="1" dirty="0" smtClean="0">
                          <a:effectLst/>
                          <a:latin typeface="Comic Sans MS"/>
                          <a:ea typeface="Calibri"/>
                          <a:cs typeface="Times New Roman"/>
                          <a:hlinkClick r:id="rId5"/>
                        </a:rPr>
                        <a:t>-his-</a:t>
                      </a:r>
                      <a:r>
                        <a:rPr lang="cs-CZ" sz="1100" i="1" dirty="0" err="1" smtClean="0">
                          <a:effectLst/>
                          <a:latin typeface="Comic Sans MS"/>
                          <a:ea typeface="Calibri"/>
                          <a:cs typeface="Times New Roman"/>
                          <a:hlinkClick r:id="rId5"/>
                        </a:rPr>
                        <a:t>helper</a:t>
                      </a:r>
                      <a:r>
                        <a:rPr lang="cs-CZ" sz="1100" i="1" dirty="0" smtClean="0">
                          <a:effectLst/>
                          <a:latin typeface="Comic Sans MS"/>
                          <a:ea typeface="Calibri"/>
                          <a:cs typeface="Times New Roman"/>
                          <a:hlinkClick r:id="rId5"/>
                        </a:rPr>
                        <a:t>/</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6"/>
                        </a:rPr>
                        <a:t>http://jenniferneri.wordpress.com/2011/12/04/</a:t>
                      </a:r>
                      <a:r>
                        <a:rPr lang="cs-CZ" sz="1100" i="1" dirty="0" err="1" smtClean="0">
                          <a:effectLst/>
                          <a:latin typeface="Comic Sans MS"/>
                          <a:ea typeface="Calibri"/>
                          <a:cs typeface="Times New Roman"/>
                          <a:hlinkClick r:id="rId6"/>
                        </a:rPr>
                        <a:t>im</a:t>
                      </a:r>
                      <a:r>
                        <a:rPr lang="cs-CZ" sz="1100" i="1" dirty="0" smtClean="0">
                          <a:effectLst/>
                          <a:latin typeface="Comic Sans MS"/>
                          <a:ea typeface="Calibri"/>
                          <a:cs typeface="Times New Roman"/>
                          <a:hlinkClick r:id="rId6"/>
                        </a:rPr>
                        <a:t>-</a:t>
                      </a:r>
                      <a:r>
                        <a:rPr lang="cs-CZ" sz="1100" i="1" dirty="0" err="1" smtClean="0">
                          <a:effectLst/>
                          <a:latin typeface="Comic Sans MS"/>
                          <a:ea typeface="Calibri"/>
                          <a:cs typeface="Times New Roman"/>
                          <a:hlinkClick r:id="rId6"/>
                        </a:rPr>
                        <a:t>an</a:t>
                      </a:r>
                      <a:r>
                        <a:rPr lang="cs-CZ" sz="1100" i="1" dirty="0" smtClean="0">
                          <a:effectLst/>
                          <a:latin typeface="Comic Sans MS"/>
                          <a:ea typeface="Calibri"/>
                          <a:cs typeface="Times New Roman"/>
                          <a:hlinkClick r:id="rId6"/>
                        </a:rPr>
                        <a:t>-</a:t>
                      </a:r>
                      <a:r>
                        <a:rPr lang="cs-CZ" sz="1100" i="1" dirty="0" err="1" smtClean="0">
                          <a:effectLst/>
                          <a:latin typeface="Comic Sans MS"/>
                          <a:ea typeface="Calibri"/>
                          <a:cs typeface="Times New Roman"/>
                          <a:hlinkClick r:id="rId6"/>
                        </a:rPr>
                        <a:t>adult</a:t>
                      </a:r>
                      <a:r>
                        <a:rPr lang="cs-CZ" sz="1100" i="1" dirty="0" smtClean="0">
                          <a:effectLst/>
                          <a:latin typeface="Comic Sans MS"/>
                          <a:ea typeface="Calibri"/>
                          <a:cs typeface="Times New Roman"/>
                          <a:hlinkClick r:id="rId6"/>
                        </a:rPr>
                        <a:t>-i-</a:t>
                      </a:r>
                      <a:r>
                        <a:rPr lang="cs-CZ" sz="1100" i="1" dirty="0" err="1" smtClean="0">
                          <a:effectLst/>
                          <a:latin typeface="Comic Sans MS"/>
                          <a:ea typeface="Calibri"/>
                          <a:cs typeface="Times New Roman"/>
                          <a:hlinkClick r:id="rId6"/>
                        </a:rPr>
                        <a:t>can</a:t>
                      </a:r>
                      <a:r>
                        <a:rPr lang="cs-CZ" sz="1100" i="1" dirty="0" smtClean="0">
                          <a:effectLst/>
                          <a:latin typeface="Comic Sans MS"/>
                          <a:ea typeface="Calibri"/>
                          <a:cs typeface="Times New Roman"/>
                          <a:hlinkClick r:id="rId6"/>
                        </a:rPr>
                        <a:t>-</a:t>
                      </a:r>
                      <a:r>
                        <a:rPr lang="cs-CZ" sz="1100" i="1" dirty="0" err="1" smtClean="0">
                          <a:effectLst/>
                          <a:latin typeface="Comic Sans MS"/>
                          <a:ea typeface="Calibri"/>
                          <a:cs typeface="Times New Roman"/>
                          <a:hlinkClick r:id="rId6"/>
                        </a:rPr>
                        <a:t>have</a:t>
                      </a:r>
                      <a:r>
                        <a:rPr lang="cs-CZ" sz="1100" i="1" dirty="0" smtClean="0">
                          <a:effectLst/>
                          <a:latin typeface="Comic Sans MS"/>
                          <a:ea typeface="Calibri"/>
                          <a:cs typeface="Times New Roman"/>
                          <a:hlinkClick r:id="rId6"/>
                        </a:rPr>
                        <a:t>-a-</a:t>
                      </a:r>
                      <a:r>
                        <a:rPr lang="cs-CZ" sz="1100" i="1" dirty="0" err="1" smtClean="0">
                          <a:effectLst/>
                          <a:latin typeface="Comic Sans MS"/>
                          <a:ea typeface="Calibri"/>
                          <a:cs typeface="Times New Roman"/>
                          <a:hlinkClick r:id="rId6"/>
                        </a:rPr>
                        <a:t>christmas</a:t>
                      </a:r>
                      <a:r>
                        <a:rPr lang="cs-CZ" sz="1100" i="1" dirty="0" smtClean="0">
                          <a:effectLst/>
                          <a:latin typeface="Comic Sans MS"/>
                          <a:ea typeface="Calibri"/>
                          <a:cs typeface="Times New Roman"/>
                          <a:hlinkClick r:id="rId6"/>
                        </a:rPr>
                        <a:t>-list-</a:t>
                      </a:r>
                      <a:r>
                        <a:rPr lang="cs-CZ" sz="1100" i="1" dirty="0" err="1" smtClean="0">
                          <a:effectLst/>
                          <a:latin typeface="Comic Sans MS"/>
                          <a:ea typeface="Calibri"/>
                          <a:cs typeface="Times New Roman"/>
                          <a:hlinkClick r:id="rId6"/>
                        </a:rPr>
                        <a:t>too</a:t>
                      </a:r>
                      <a:r>
                        <a:rPr lang="cs-CZ" sz="1100" i="1" dirty="0" smtClean="0">
                          <a:effectLst/>
                          <a:latin typeface="Comic Sans MS"/>
                          <a:ea typeface="Calibri"/>
                          <a:cs typeface="Times New Roman"/>
                          <a:hlinkClick r:id="rId6"/>
                        </a:rPr>
                        <a:t>-</a:t>
                      </a:r>
                      <a:r>
                        <a:rPr lang="cs-CZ" sz="1100" i="1" dirty="0" err="1" smtClean="0">
                          <a:effectLst/>
                          <a:latin typeface="Comic Sans MS"/>
                          <a:ea typeface="Calibri"/>
                          <a:cs typeface="Times New Roman"/>
                          <a:hlinkClick r:id="rId6"/>
                        </a:rPr>
                        <a:t>right</a:t>
                      </a:r>
                      <a:r>
                        <a:rPr lang="cs-CZ" sz="1100" i="1" dirty="0" smtClean="0">
                          <a:effectLst/>
                          <a:latin typeface="Comic Sans MS"/>
                          <a:ea typeface="Calibri"/>
                          <a:cs typeface="Times New Roman"/>
                          <a:hlinkClick r:id="rId6"/>
                        </a:rPr>
                        <a:t>/</a:t>
                      </a:r>
                      <a:r>
                        <a:rPr lang="cs-CZ" sz="1100" i="1" dirty="0" smtClean="0">
                          <a:effectLst/>
                          <a:latin typeface="Comic Sans MS"/>
                          <a:ea typeface="Calibri"/>
                          <a:cs typeface="Times New Roman"/>
                        </a:rPr>
                        <a:t>, </a:t>
                      </a:r>
                      <a:r>
                        <a:rPr lang="cs-CZ" sz="1100" i="1" dirty="0" smtClean="0">
                          <a:effectLst/>
                          <a:latin typeface="Comic Sans MS"/>
                          <a:ea typeface="Calibri"/>
                          <a:cs typeface="Times New Roman"/>
                          <a:hlinkClick r:id="rId7"/>
                        </a:rPr>
                        <a:t>http://www.christmaswow.com/</a:t>
                      </a:r>
                      <a:r>
                        <a:rPr lang="cs-CZ" sz="1100" i="1" dirty="0" err="1" smtClean="0">
                          <a:effectLst/>
                          <a:latin typeface="Comic Sans MS"/>
                          <a:ea typeface="Calibri"/>
                          <a:cs typeface="Times New Roman"/>
                          <a:hlinkClick r:id="rId7"/>
                        </a:rPr>
                        <a:t>christmas-stocking</a:t>
                      </a:r>
                      <a:r>
                        <a:rPr lang="cs-CZ" sz="1100" i="1" dirty="0" smtClean="0">
                          <a:effectLst/>
                          <a:latin typeface="Comic Sans MS"/>
                          <a:ea typeface="Calibri"/>
                          <a:cs typeface="Times New Roman"/>
                          <a:hlinkClick r:id="rId7"/>
                        </a:rPr>
                        <a:t>/</a:t>
                      </a:r>
                      <a:r>
                        <a:rPr lang="cs-CZ" sz="1100" i="1" dirty="0" smtClean="0">
                          <a:effectLst/>
                          <a:latin typeface="Comic Sans MS"/>
                          <a:ea typeface="Calibri"/>
                          <a:cs typeface="Times New Roman"/>
                        </a:rPr>
                        <a:t>, http://www.whattomakefordinner.org/what-to-make-for-christmas-dinner.html</a:t>
                      </a: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i="1" dirty="0" smtClean="0">
                        <a:effectLst/>
                        <a:latin typeface="Comic Sans MS"/>
                        <a:ea typeface="Calibri"/>
                        <a:cs typeface="Times New Roman"/>
                      </a:endParaRPr>
                    </a:p>
                    <a:p>
                      <a:pPr>
                        <a:lnSpc>
                          <a:spcPct val="115000"/>
                        </a:lnSpc>
                        <a:spcAft>
                          <a:spcPts val="0"/>
                        </a:spcAft>
                      </a:pPr>
                      <a:endParaRPr lang="cs-CZ" sz="1100" dirty="0">
                        <a:effectLst/>
                        <a:latin typeface="Calibri"/>
                        <a:ea typeface="Calibri"/>
                        <a:cs typeface="Times New Roman"/>
                      </a:endParaRPr>
                    </a:p>
                  </a:txBody>
                  <a:tcPr marL="68569" marR="68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63688" y="548680"/>
            <a:ext cx="1676400"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25390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764704"/>
            <a:ext cx="7772400" cy="2835747"/>
          </a:xfrm>
        </p:spPr>
        <p:txBody>
          <a:bodyPr>
            <a:noAutofit/>
          </a:bodyPr>
          <a:lstStyle/>
          <a:p>
            <a:r>
              <a:rPr lang="cs-CZ" sz="4800" b="1" dirty="0" err="1" smtClean="0">
                <a:solidFill>
                  <a:srgbClr val="00B0F0"/>
                </a:solidFill>
                <a:latin typeface="Comic Sans MS" pitchFamily="66" charset="0"/>
              </a:rPr>
              <a:t>Christmas</a:t>
            </a:r>
            <a:r>
              <a:rPr lang="cs-CZ" sz="4800" b="1" dirty="0" smtClean="0">
                <a:solidFill>
                  <a:srgbClr val="00B0F0"/>
                </a:solidFill>
                <a:latin typeface="Comic Sans MS" pitchFamily="66" charset="0"/>
              </a:rPr>
              <a:t> in Great </a:t>
            </a:r>
            <a:r>
              <a:rPr lang="cs-CZ" sz="4800" b="1" dirty="0" err="1" smtClean="0">
                <a:solidFill>
                  <a:srgbClr val="00B0F0"/>
                </a:solidFill>
                <a:latin typeface="Comic Sans MS" pitchFamily="66" charset="0"/>
              </a:rPr>
              <a:t>Britain</a:t>
            </a:r>
            <a:endParaRPr lang="cs-CZ" sz="4800" b="1" dirty="0">
              <a:solidFill>
                <a:srgbClr val="00B0F0"/>
              </a:solidFill>
              <a:latin typeface="Comic Sans MS" pitchFamily="66" charset="0"/>
            </a:endParaRPr>
          </a:p>
        </p:txBody>
      </p:sp>
      <p:sp>
        <p:nvSpPr>
          <p:cNvPr id="3" name="Podnadpis 2"/>
          <p:cNvSpPr>
            <a:spLocks noGrp="1"/>
          </p:cNvSpPr>
          <p:nvPr>
            <p:ph type="subTitle" idx="1"/>
          </p:nvPr>
        </p:nvSpPr>
        <p:spPr/>
        <p:txBody>
          <a:bodyPr/>
          <a:lstStyle/>
          <a:p>
            <a:endParaRPr lang="cs-CZ"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7" y="3573016"/>
            <a:ext cx="3312368"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4038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p:txBody>
          <a:bodyPr>
            <a:normAutofit lnSpcReduction="10000"/>
          </a:bodyPr>
          <a:lstStyle/>
          <a:p>
            <a:pPr algn="just">
              <a:lnSpc>
                <a:spcPct val="150000"/>
              </a:lnSpc>
            </a:pPr>
            <a:r>
              <a:rPr lang="en-US" sz="2000" dirty="0" smtClean="0">
                <a:latin typeface="Comic Sans MS" pitchFamily="66" charset="0"/>
              </a:rPr>
              <a:t>In the UK (or Great Britain), families often celebrate Christmas together, so they can watch each other open their presents!</a:t>
            </a:r>
          </a:p>
          <a:p>
            <a:pPr algn="just">
              <a:lnSpc>
                <a:spcPct val="150000"/>
              </a:lnSpc>
            </a:pPr>
            <a:endParaRPr lang="en-US" sz="2000" dirty="0" smtClean="0">
              <a:latin typeface="Comic Sans MS" pitchFamily="66" charset="0"/>
            </a:endParaRPr>
          </a:p>
          <a:p>
            <a:pPr algn="just">
              <a:lnSpc>
                <a:spcPct val="150000"/>
              </a:lnSpc>
            </a:pPr>
            <a:r>
              <a:rPr lang="en-US" sz="2000" dirty="0" smtClean="0">
                <a:latin typeface="Comic Sans MS" pitchFamily="66" charset="0"/>
              </a:rPr>
              <a:t>Most families have a Christmas Tree (or maybe even two!) in their house for Christmas. The decorating of the tree is usually a family occasion, with everyone helping. Christmas Trees were first </a:t>
            </a:r>
            <a:r>
              <a:rPr lang="en-US" sz="2000" dirty="0" err="1" smtClean="0">
                <a:latin typeface="Comic Sans MS" pitchFamily="66" charset="0"/>
              </a:rPr>
              <a:t>popularised</a:t>
            </a:r>
            <a:r>
              <a:rPr lang="en-US" sz="2000" dirty="0" smtClean="0">
                <a:latin typeface="Comic Sans MS" pitchFamily="66" charset="0"/>
              </a:rPr>
              <a:t> the UK by Prince Albert, the husband of Queen Victoria. Prince Albert was German, and thought that it would be good to use one of his ways of celebrating Christmas in to England.</a:t>
            </a:r>
          </a:p>
          <a:p>
            <a:pPr>
              <a:lnSpc>
                <a:spcPct val="150000"/>
              </a:lnSpc>
            </a:pPr>
            <a:endParaRPr lang="en-US" sz="2000" dirty="0" smtClean="0">
              <a:latin typeface="Comic Sans MS" pitchFamily="66" charset="0"/>
            </a:endParaRPr>
          </a:p>
          <a:p>
            <a:pPr>
              <a:lnSpc>
                <a:spcPct val="150000"/>
              </a:lnSpc>
            </a:pPr>
            <a:endParaRPr lang="cs-CZ" sz="2000" dirty="0">
              <a:latin typeface="Comic Sans MS" pitchFamily="66" charset="0"/>
            </a:endParaRPr>
          </a:p>
        </p:txBody>
      </p:sp>
    </p:spTree>
    <p:extLst>
      <p:ext uri="{BB962C8B-B14F-4D97-AF65-F5344CB8AC3E}">
        <p14:creationId xmlns:p14="http://schemas.microsoft.com/office/powerpoint/2010/main" val="22434799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3" name="Zástupný symbol obsahu 2"/>
          <p:cNvSpPr>
            <a:spLocks noGrp="1"/>
          </p:cNvSpPr>
          <p:nvPr>
            <p:ph idx="1"/>
          </p:nvPr>
        </p:nvSpPr>
        <p:spPr/>
        <p:txBody>
          <a:bodyPr>
            <a:normAutofit/>
          </a:bodyPr>
          <a:lstStyle/>
          <a:p>
            <a:pPr>
              <a:lnSpc>
                <a:spcPct val="150000"/>
              </a:lnSpc>
            </a:pPr>
            <a:r>
              <a:rPr lang="en-US" sz="2000" dirty="0" smtClean="0">
                <a:latin typeface="Comic Sans MS" pitchFamily="66" charset="0"/>
              </a:rPr>
              <a:t>Holly, Ivy and Mistletoe are also sometimes used to decorate homes or other buildings.</a:t>
            </a:r>
          </a:p>
          <a:p>
            <a:pPr marL="0" indent="0">
              <a:lnSpc>
                <a:spcPct val="150000"/>
              </a:lnSpc>
              <a:buNone/>
            </a:pPr>
            <a:endParaRPr lang="cs-CZ" sz="2000" dirty="0" smtClean="0">
              <a:latin typeface="Comic Sans MS" pitchFamily="66" charset="0"/>
            </a:endParaRPr>
          </a:p>
          <a:p>
            <a:pPr marL="0" indent="0">
              <a:lnSpc>
                <a:spcPct val="150000"/>
              </a:lnSpc>
              <a:buNone/>
            </a:pPr>
            <a:endParaRPr lang="cs-CZ" sz="2000" dirty="0">
              <a:latin typeface="Comic Sans MS" pitchFamily="66" charset="0"/>
            </a:endParaRPr>
          </a:p>
          <a:p>
            <a:pPr marL="0" indent="0">
              <a:lnSpc>
                <a:spcPct val="150000"/>
              </a:lnSpc>
              <a:buNone/>
            </a:pPr>
            <a:r>
              <a:rPr lang="cs-CZ" sz="2000" b="1" dirty="0" err="1" smtClean="0">
                <a:solidFill>
                  <a:srgbClr val="00B0F0"/>
                </a:solidFill>
                <a:latin typeface="Comic Sans MS" pitchFamily="66" charset="0"/>
              </a:rPr>
              <a:t>Holly</a:t>
            </a:r>
            <a:r>
              <a:rPr lang="cs-CZ" sz="2000" dirty="0" smtClean="0">
                <a:latin typeface="Comic Sans MS" pitchFamily="66" charset="0"/>
              </a:rPr>
              <a:t>			</a:t>
            </a:r>
            <a:r>
              <a:rPr lang="cs-CZ" sz="2000" b="1" dirty="0" smtClean="0">
                <a:solidFill>
                  <a:srgbClr val="00B0F0"/>
                </a:solidFill>
                <a:latin typeface="Comic Sans MS" pitchFamily="66" charset="0"/>
              </a:rPr>
              <a:t>Ivy</a:t>
            </a:r>
            <a:r>
              <a:rPr lang="cs-CZ" sz="2000" dirty="0" smtClean="0">
                <a:latin typeface="Comic Sans MS" pitchFamily="66" charset="0"/>
              </a:rPr>
              <a:t>			</a:t>
            </a:r>
            <a:r>
              <a:rPr lang="cs-CZ" sz="2000" b="1" dirty="0" err="1" smtClean="0">
                <a:solidFill>
                  <a:srgbClr val="00B0F0"/>
                </a:solidFill>
                <a:latin typeface="Comic Sans MS" pitchFamily="66" charset="0"/>
              </a:rPr>
              <a:t>Mistletoe</a:t>
            </a:r>
            <a:endParaRPr lang="cs-CZ" sz="2000" b="1" dirty="0" smtClean="0">
              <a:solidFill>
                <a:srgbClr val="00B0F0"/>
              </a:solidFill>
              <a:latin typeface="Comic Sans MS" pitchFamily="66" charset="0"/>
            </a:endParaRPr>
          </a:p>
          <a:p>
            <a:pPr marL="0" indent="0">
              <a:lnSpc>
                <a:spcPct val="150000"/>
              </a:lnSpc>
              <a:buNone/>
            </a:pPr>
            <a:endParaRPr lang="cs-CZ" sz="2000" dirty="0">
              <a:latin typeface="Comic Sans MS" pitchFamily="66"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4149080"/>
            <a:ext cx="219075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4509120"/>
            <a:ext cx="1872208"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4581128"/>
            <a:ext cx="2071117"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59811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obsahu 2"/>
          <p:cNvSpPr>
            <a:spLocks noGrp="1"/>
          </p:cNvSpPr>
          <p:nvPr>
            <p:ph idx="1"/>
          </p:nvPr>
        </p:nvSpPr>
        <p:spPr/>
        <p:txBody>
          <a:bodyPr>
            <a:normAutofit/>
          </a:bodyPr>
          <a:lstStyle/>
          <a:p>
            <a:pPr>
              <a:lnSpc>
                <a:spcPct val="150000"/>
              </a:lnSpc>
            </a:pPr>
            <a:r>
              <a:rPr lang="en-US" sz="2000" dirty="0" smtClean="0">
                <a:latin typeface="Comic Sans MS" pitchFamily="66" charset="0"/>
              </a:rPr>
              <a:t>Children believe that </a:t>
            </a:r>
            <a:r>
              <a:rPr lang="en-US" sz="2000" smtClean="0">
                <a:latin typeface="Comic Sans MS" pitchFamily="66" charset="0"/>
              </a:rPr>
              <a:t>Father Christmas </a:t>
            </a:r>
            <a:r>
              <a:rPr lang="en-US" sz="2000" dirty="0" smtClean="0">
                <a:latin typeface="Comic Sans MS" pitchFamily="66" charset="0"/>
              </a:rPr>
              <a:t>leaves presents in stockings or pillow-cases. These are normally hung up by the fire or by the children's beds on Christmas Eve. Children sometimes leave out mince pies and brandy for Father Christmas to eat and drink when he visits them. </a:t>
            </a:r>
            <a:endParaRPr lang="cs-CZ" sz="2000" dirty="0" smtClean="0">
              <a:latin typeface="Comic Sans MS" pitchFamily="66" charset="0"/>
            </a:endParaRPr>
          </a:p>
          <a:p>
            <a:pPr marL="0" indent="0">
              <a:lnSpc>
                <a:spcPct val="150000"/>
              </a:lnSpc>
              <a:buNone/>
            </a:pPr>
            <a:endParaRPr lang="cs-CZ" sz="2000" dirty="0">
              <a:latin typeface="Comic Sans MS" pitchFamily="66"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149080"/>
            <a:ext cx="200025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4100661"/>
            <a:ext cx="18764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4149080"/>
            <a:ext cx="21336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2452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textu 2"/>
          <p:cNvSpPr>
            <a:spLocks noGrp="1"/>
          </p:cNvSpPr>
          <p:nvPr>
            <p:ph type="body" idx="1"/>
          </p:nvPr>
        </p:nvSpPr>
        <p:spPr/>
        <p:txBody>
          <a:bodyPr>
            <a:normAutofit/>
          </a:bodyPr>
          <a:lstStyle/>
          <a:p>
            <a:pPr algn="ctr"/>
            <a:r>
              <a:rPr lang="cs-CZ" sz="2800" dirty="0" err="1" smtClean="0">
                <a:solidFill>
                  <a:srgbClr val="00B0F0"/>
                </a:solidFill>
                <a:latin typeface="Comic Sans MS" pitchFamily="66" charset="0"/>
              </a:rPr>
              <a:t>Christmas</a:t>
            </a:r>
            <a:r>
              <a:rPr lang="cs-CZ" sz="2800" dirty="0" smtClean="0">
                <a:solidFill>
                  <a:srgbClr val="00B0F0"/>
                </a:solidFill>
                <a:latin typeface="Comic Sans MS" pitchFamily="66" charset="0"/>
              </a:rPr>
              <a:t> </a:t>
            </a:r>
            <a:r>
              <a:rPr lang="cs-CZ" sz="2800" dirty="0" err="1" smtClean="0">
                <a:solidFill>
                  <a:srgbClr val="00B0F0"/>
                </a:solidFill>
                <a:latin typeface="Comic Sans MS" pitchFamily="66" charset="0"/>
              </a:rPr>
              <a:t>Eve</a:t>
            </a:r>
            <a:endParaRPr lang="cs-CZ" sz="2800" dirty="0">
              <a:solidFill>
                <a:srgbClr val="00B0F0"/>
              </a:solidFill>
              <a:latin typeface="Comic Sans MS" pitchFamily="66" charset="0"/>
            </a:endParaRPr>
          </a:p>
        </p:txBody>
      </p:sp>
      <p:sp>
        <p:nvSpPr>
          <p:cNvPr id="4" name="Zástupný symbol obsahu 3"/>
          <p:cNvSpPr>
            <a:spLocks noGrp="1"/>
          </p:cNvSpPr>
          <p:nvPr>
            <p:ph sz="half" idx="2"/>
          </p:nvPr>
        </p:nvSpPr>
        <p:spPr/>
        <p:txBody>
          <a:bodyPr>
            <a:normAutofit/>
          </a:bodyPr>
          <a:lstStyle/>
          <a:p>
            <a:pPr>
              <a:lnSpc>
                <a:spcPct val="150000"/>
              </a:lnSpc>
            </a:pPr>
            <a:r>
              <a:rPr lang="cs-CZ" sz="2000" dirty="0" err="1" smtClean="0">
                <a:latin typeface="Comic Sans MS" pitchFamily="66" charset="0"/>
              </a:rPr>
              <a:t>It´s</a:t>
            </a:r>
            <a:r>
              <a:rPr lang="cs-CZ" sz="2000" dirty="0" smtClean="0">
                <a:latin typeface="Comic Sans MS" pitchFamily="66" charset="0"/>
              </a:rPr>
              <a:t> on 24th </a:t>
            </a:r>
            <a:r>
              <a:rPr lang="cs-CZ" sz="2000" dirty="0" err="1">
                <a:latin typeface="Comic Sans MS" pitchFamily="66" charset="0"/>
              </a:rPr>
              <a:t>D</a:t>
            </a:r>
            <a:r>
              <a:rPr lang="cs-CZ" sz="2000" dirty="0" err="1" smtClean="0">
                <a:latin typeface="Comic Sans MS" pitchFamily="66" charset="0"/>
              </a:rPr>
              <a:t>ecember</a:t>
            </a:r>
            <a:r>
              <a:rPr lang="cs-CZ" sz="2000" dirty="0" smtClean="0">
                <a:latin typeface="Comic Sans MS" pitchFamily="66" charset="0"/>
              </a:rPr>
              <a:t>.</a:t>
            </a:r>
          </a:p>
          <a:p>
            <a:pPr>
              <a:lnSpc>
                <a:spcPct val="150000"/>
              </a:lnSpc>
            </a:pPr>
            <a:r>
              <a:rPr lang="cs-CZ" sz="2000" dirty="0" err="1" smtClean="0">
                <a:latin typeface="Comic Sans MS" pitchFamily="66" charset="0"/>
              </a:rPr>
              <a:t>People</a:t>
            </a:r>
            <a:r>
              <a:rPr lang="cs-CZ" sz="2000" dirty="0" smtClean="0">
                <a:latin typeface="Comic Sans MS" pitchFamily="66" charset="0"/>
              </a:rPr>
              <a:t> </a:t>
            </a:r>
            <a:r>
              <a:rPr lang="cs-CZ" sz="2000" dirty="0" err="1" smtClean="0">
                <a:latin typeface="Comic Sans MS" pitchFamily="66" charset="0"/>
              </a:rPr>
              <a:t>decorated</a:t>
            </a:r>
            <a:r>
              <a:rPr lang="cs-CZ" sz="2000" dirty="0" smtClean="0">
                <a:latin typeface="Comic Sans MS" pitchFamily="66" charset="0"/>
              </a:rPr>
              <a:t> </a:t>
            </a:r>
            <a:r>
              <a:rPr lang="cs-CZ" sz="2000" dirty="0" err="1" smtClean="0">
                <a:latin typeface="Comic Sans MS" pitchFamily="66" charset="0"/>
              </a:rPr>
              <a:t>Christmas</a:t>
            </a:r>
            <a:r>
              <a:rPr lang="cs-CZ" sz="2000" dirty="0" smtClean="0">
                <a:latin typeface="Comic Sans MS" pitchFamily="66" charset="0"/>
              </a:rPr>
              <a:t> </a:t>
            </a:r>
            <a:r>
              <a:rPr lang="cs-CZ" sz="2000" dirty="0" err="1" smtClean="0">
                <a:latin typeface="Comic Sans MS" pitchFamily="66" charset="0"/>
              </a:rPr>
              <a:t>tree</a:t>
            </a:r>
            <a:r>
              <a:rPr lang="cs-CZ" sz="2000" dirty="0" smtClean="0">
                <a:latin typeface="Comic Sans MS" pitchFamily="66" charset="0"/>
              </a:rPr>
              <a:t>, </a:t>
            </a:r>
            <a:r>
              <a:rPr lang="cs-CZ" sz="2000" dirty="0" err="1" smtClean="0">
                <a:latin typeface="Comic Sans MS" pitchFamily="66" charset="0"/>
              </a:rPr>
              <a:t>wrap</a:t>
            </a:r>
            <a:r>
              <a:rPr lang="cs-CZ" sz="2000" dirty="0" smtClean="0">
                <a:latin typeface="Comic Sans MS" pitchFamily="66" charset="0"/>
              </a:rPr>
              <a:t> </a:t>
            </a:r>
            <a:r>
              <a:rPr lang="cs-CZ" sz="2000" dirty="0" err="1" smtClean="0">
                <a:latin typeface="Comic Sans MS" pitchFamily="66" charset="0"/>
              </a:rPr>
              <a:t>their</a:t>
            </a:r>
            <a:r>
              <a:rPr lang="cs-CZ" sz="2000" dirty="0" smtClean="0">
                <a:latin typeface="Comic Sans MS" pitchFamily="66" charset="0"/>
              </a:rPr>
              <a:t> </a:t>
            </a:r>
            <a:r>
              <a:rPr lang="cs-CZ" sz="2000" dirty="0" err="1" smtClean="0">
                <a:latin typeface="Comic Sans MS" pitchFamily="66" charset="0"/>
              </a:rPr>
              <a:t>presents</a:t>
            </a:r>
            <a:r>
              <a:rPr lang="cs-CZ" sz="2000" dirty="0" smtClean="0">
                <a:latin typeface="Comic Sans MS" pitchFamily="66" charset="0"/>
              </a:rPr>
              <a:t> and </a:t>
            </a:r>
            <a:r>
              <a:rPr lang="cs-CZ" sz="2000" dirty="0" err="1" smtClean="0">
                <a:latin typeface="Comic Sans MS" pitchFamily="66" charset="0"/>
              </a:rPr>
              <a:t>hang</a:t>
            </a:r>
            <a:r>
              <a:rPr lang="cs-CZ" sz="2000" dirty="0" smtClean="0">
                <a:latin typeface="Comic Sans MS" pitchFamily="66" charset="0"/>
              </a:rPr>
              <a:t> </a:t>
            </a:r>
            <a:r>
              <a:rPr lang="cs-CZ" sz="2000" dirty="0" err="1" smtClean="0">
                <a:latin typeface="Comic Sans MS" pitchFamily="66" charset="0"/>
              </a:rPr>
              <a:t>their</a:t>
            </a:r>
            <a:r>
              <a:rPr lang="cs-CZ" sz="2000" dirty="0" smtClean="0">
                <a:latin typeface="Comic Sans MS" pitchFamily="66" charset="0"/>
              </a:rPr>
              <a:t> </a:t>
            </a:r>
            <a:r>
              <a:rPr lang="cs-CZ" sz="2000" dirty="0" err="1" smtClean="0">
                <a:latin typeface="Comic Sans MS" pitchFamily="66" charset="0"/>
              </a:rPr>
              <a:t>stockings</a:t>
            </a:r>
            <a:r>
              <a:rPr lang="cs-CZ" sz="2000" dirty="0" smtClean="0">
                <a:latin typeface="Comic Sans MS" pitchFamily="66" charset="0"/>
              </a:rPr>
              <a:t> on </a:t>
            </a:r>
            <a:r>
              <a:rPr lang="cs-CZ" sz="2000" dirty="0" err="1" smtClean="0">
                <a:latin typeface="Comic Sans MS" pitchFamily="66" charset="0"/>
              </a:rPr>
              <a:t>fireplace</a:t>
            </a:r>
            <a:r>
              <a:rPr lang="cs-CZ" sz="2000" dirty="0" smtClean="0">
                <a:latin typeface="Comic Sans MS" pitchFamily="66" charset="0"/>
              </a:rPr>
              <a:t> </a:t>
            </a:r>
            <a:r>
              <a:rPr lang="cs-CZ" sz="2000" dirty="0" err="1" smtClean="0">
                <a:latin typeface="Comic Sans MS" pitchFamily="66" charset="0"/>
              </a:rPr>
              <a:t>or</a:t>
            </a:r>
            <a:r>
              <a:rPr lang="cs-CZ" sz="2000" dirty="0" smtClean="0">
                <a:latin typeface="Comic Sans MS" pitchFamily="66" charset="0"/>
              </a:rPr>
              <a:t> on </a:t>
            </a:r>
            <a:r>
              <a:rPr lang="cs-CZ" sz="2000" dirty="0" err="1" smtClean="0">
                <a:latin typeface="Comic Sans MS" pitchFamily="66" charset="0"/>
              </a:rPr>
              <a:t>the</a:t>
            </a:r>
            <a:r>
              <a:rPr lang="cs-CZ" sz="2000" dirty="0" smtClean="0">
                <a:latin typeface="Comic Sans MS" pitchFamily="66" charset="0"/>
              </a:rPr>
              <a:t> </a:t>
            </a:r>
            <a:r>
              <a:rPr lang="cs-CZ" sz="2000" dirty="0" err="1" smtClean="0">
                <a:latin typeface="Comic Sans MS" pitchFamily="66" charset="0"/>
              </a:rPr>
              <a:t>bed</a:t>
            </a:r>
            <a:r>
              <a:rPr lang="cs-CZ" sz="2000" dirty="0" smtClean="0">
                <a:latin typeface="Comic Sans MS" pitchFamily="66" charset="0"/>
              </a:rPr>
              <a:t>.</a:t>
            </a:r>
          </a:p>
          <a:p>
            <a:pPr>
              <a:lnSpc>
                <a:spcPct val="150000"/>
              </a:lnSpc>
            </a:pPr>
            <a:r>
              <a:rPr lang="cs-CZ" sz="2000" dirty="0" err="1" smtClean="0">
                <a:latin typeface="Comic Sans MS" pitchFamily="66" charset="0"/>
              </a:rPr>
              <a:t>It</a:t>
            </a:r>
            <a:r>
              <a:rPr lang="cs-CZ" sz="2000" dirty="0">
                <a:latin typeface="Comic Sans MS" pitchFamily="66" charset="0"/>
              </a:rPr>
              <a:t> </a:t>
            </a:r>
            <a:r>
              <a:rPr lang="cs-CZ" sz="2000" dirty="0" err="1" smtClean="0">
                <a:latin typeface="Comic Sans MS" pitchFamily="66" charset="0"/>
              </a:rPr>
              <a:t>isn´t</a:t>
            </a:r>
            <a:r>
              <a:rPr lang="cs-CZ" sz="2000" dirty="0" smtClean="0">
                <a:latin typeface="Comic Sans MS" pitchFamily="66" charset="0"/>
              </a:rPr>
              <a:t> so </a:t>
            </a:r>
            <a:r>
              <a:rPr lang="cs-CZ" sz="2000" dirty="0" err="1" smtClean="0">
                <a:latin typeface="Comic Sans MS" pitchFamily="66" charset="0"/>
              </a:rPr>
              <a:t>special</a:t>
            </a:r>
            <a:r>
              <a:rPr lang="cs-CZ" sz="2000" dirty="0" smtClean="0">
                <a:latin typeface="Comic Sans MS" pitchFamily="66" charset="0"/>
              </a:rPr>
              <a:t> </a:t>
            </a:r>
            <a:r>
              <a:rPr lang="cs-CZ" sz="2000" dirty="0" err="1" smtClean="0">
                <a:latin typeface="Comic Sans MS" pitchFamily="66" charset="0"/>
              </a:rPr>
              <a:t>day</a:t>
            </a:r>
            <a:r>
              <a:rPr lang="cs-CZ" sz="2000" dirty="0" smtClean="0">
                <a:latin typeface="Comic Sans MS" pitchFamily="66" charset="0"/>
              </a:rPr>
              <a:t> </a:t>
            </a:r>
            <a:r>
              <a:rPr lang="cs-CZ" sz="2000" dirty="0" err="1" smtClean="0">
                <a:latin typeface="Comic Sans MS" pitchFamily="66" charset="0"/>
              </a:rPr>
              <a:t>like</a:t>
            </a:r>
            <a:r>
              <a:rPr lang="cs-CZ" sz="2000" dirty="0" smtClean="0">
                <a:latin typeface="Comic Sans MS" pitchFamily="66" charset="0"/>
              </a:rPr>
              <a:t> in </a:t>
            </a:r>
            <a:r>
              <a:rPr lang="cs-CZ" sz="2000" dirty="0" err="1" smtClean="0">
                <a:latin typeface="Comic Sans MS" pitchFamily="66" charset="0"/>
              </a:rPr>
              <a:t>the</a:t>
            </a:r>
            <a:r>
              <a:rPr lang="cs-CZ" sz="2000" dirty="0" smtClean="0">
                <a:latin typeface="Comic Sans MS" pitchFamily="66" charset="0"/>
              </a:rPr>
              <a:t> Czech </a:t>
            </a:r>
            <a:r>
              <a:rPr lang="cs-CZ" sz="2000" dirty="0" err="1" smtClean="0">
                <a:latin typeface="Comic Sans MS" pitchFamily="66" charset="0"/>
              </a:rPr>
              <a:t>republic</a:t>
            </a:r>
            <a:r>
              <a:rPr lang="cs-CZ" sz="2000" dirty="0" smtClean="0">
                <a:latin typeface="Comic Sans MS" pitchFamily="66" charset="0"/>
              </a:rPr>
              <a:t>.</a:t>
            </a:r>
            <a:endParaRPr lang="cs-CZ" sz="2000" dirty="0">
              <a:latin typeface="Comic Sans MS" pitchFamily="66" charset="0"/>
            </a:endParaRPr>
          </a:p>
        </p:txBody>
      </p:sp>
      <p:sp>
        <p:nvSpPr>
          <p:cNvPr id="5" name="Zástupný symbol textu 4"/>
          <p:cNvSpPr>
            <a:spLocks noGrp="1"/>
          </p:cNvSpPr>
          <p:nvPr>
            <p:ph type="body" sz="quarter" idx="3"/>
          </p:nvPr>
        </p:nvSpPr>
        <p:spPr/>
        <p:txBody>
          <a:bodyPr>
            <a:normAutofit/>
          </a:bodyPr>
          <a:lstStyle/>
          <a:p>
            <a:pPr algn="ctr"/>
            <a:r>
              <a:rPr lang="cs-CZ" sz="2800" dirty="0" err="1" smtClean="0">
                <a:solidFill>
                  <a:srgbClr val="00B0F0"/>
                </a:solidFill>
                <a:latin typeface="Comic Sans MS" pitchFamily="66" charset="0"/>
              </a:rPr>
              <a:t>Christmas</a:t>
            </a:r>
            <a:r>
              <a:rPr lang="cs-CZ" sz="2800" dirty="0" smtClean="0">
                <a:solidFill>
                  <a:srgbClr val="00B0F0"/>
                </a:solidFill>
                <a:latin typeface="Comic Sans MS" pitchFamily="66" charset="0"/>
              </a:rPr>
              <a:t> </a:t>
            </a:r>
            <a:r>
              <a:rPr lang="cs-CZ" sz="2800" dirty="0" err="1" smtClean="0">
                <a:solidFill>
                  <a:srgbClr val="00B0F0"/>
                </a:solidFill>
                <a:latin typeface="Comic Sans MS" pitchFamily="66" charset="0"/>
              </a:rPr>
              <a:t>Day</a:t>
            </a:r>
            <a:endParaRPr lang="cs-CZ" sz="2800" dirty="0">
              <a:solidFill>
                <a:srgbClr val="00B0F0"/>
              </a:solidFill>
              <a:latin typeface="Comic Sans MS" pitchFamily="66" charset="0"/>
            </a:endParaRPr>
          </a:p>
        </p:txBody>
      </p:sp>
      <p:sp>
        <p:nvSpPr>
          <p:cNvPr id="6" name="Zástupný symbol obsahu 5"/>
          <p:cNvSpPr>
            <a:spLocks noGrp="1"/>
          </p:cNvSpPr>
          <p:nvPr>
            <p:ph sz="quarter" idx="4"/>
          </p:nvPr>
        </p:nvSpPr>
        <p:spPr/>
        <p:txBody>
          <a:bodyPr/>
          <a:lstStyle/>
          <a:p>
            <a:pPr>
              <a:lnSpc>
                <a:spcPct val="150000"/>
              </a:lnSpc>
            </a:pPr>
            <a:r>
              <a:rPr lang="cs-CZ" sz="2000" dirty="0" err="1" smtClean="0">
                <a:latin typeface="Comic Sans MS" pitchFamily="66" charset="0"/>
              </a:rPr>
              <a:t>It´s</a:t>
            </a:r>
            <a:r>
              <a:rPr lang="cs-CZ" sz="2000" dirty="0" smtClean="0">
                <a:latin typeface="Comic Sans MS" pitchFamily="66" charset="0"/>
              </a:rPr>
              <a:t> on 25th </a:t>
            </a:r>
            <a:r>
              <a:rPr lang="cs-CZ" sz="2000" dirty="0" err="1" smtClean="0">
                <a:latin typeface="Comic Sans MS" pitchFamily="66" charset="0"/>
              </a:rPr>
              <a:t>December</a:t>
            </a:r>
            <a:r>
              <a:rPr lang="cs-CZ" sz="2000" dirty="0" smtClean="0">
                <a:latin typeface="Comic Sans MS" pitchFamily="66" charset="0"/>
              </a:rPr>
              <a:t>.</a:t>
            </a:r>
          </a:p>
          <a:p>
            <a:pPr>
              <a:lnSpc>
                <a:spcPct val="150000"/>
              </a:lnSpc>
            </a:pPr>
            <a:r>
              <a:rPr lang="cs-CZ" sz="2000" dirty="0" err="1" smtClean="0">
                <a:latin typeface="Comic Sans MS" pitchFamily="66" charset="0"/>
              </a:rPr>
              <a:t>Children</a:t>
            </a:r>
            <a:r>
              <a:rPr lang="cs-CZ" sz="2000" dirty="0" smtClean="0">
                <a:latin typeface="Comic Sans MS" pitchFamily="66" charset="0"/>
              </a:rPr>
              <a:t> and </a:t>
            </a:r>
            <a:r>
              <a:rPr lang="cs-CZ" sz="2000" dirty="0" err="1" smtClean="0">
                <a:latin typeface="Comic Sans MS" pitchFamily="66" charset="0"/>
              </a:rPr>
              <a:t>their</a:t>
            </a:r>
            <a:r>
              <a:rPr lang="cs-CZ" sz="2000" dirty="0" smtClean="0">
                <a:latin typeface="Comic Sans MS" pitchFamily="66" charset="0"/>
              </a:rPr>
              <a:t> </a:t>
            </a:r>
            <a:r>
              <a:rPr lang="cs-CZ" sz="2000" dirty="0" err="1" smtClean="0">
                <a:latin typeface="Comic Sans MS" pitchFamily="66" charset="0"/>
              </a:rPr>
              <a:t>parents</a:t>
            </a:r>
            <a:r>
              <a:rPr lang="cs-CZ" sz="2000" dirty="0" smtClean="0">
                <a:latin typeface="Comic Sans MS" pitchFamily="66" charset="0"/>
              </a:rPr>
              <a:t> </a:t>
            </a:r>
            <a:r>
              <a:rPr lang="cs-CZ" sz="2000" dirty="0" err="1" smtClean="0">
                <a:latin typeface="Comic Sans MS" pitchFamily="66" charset="0"/>
              </a:rPr>
              <a:t>wake</a:t>
            </a:r>
            <a:r>
              <a:rPr lang="cs-CZ" sz="2000" dirty="0" smtClean="0">
                <a:latin typeface="Comic Sans MS" pitchFamily="66" charset="0"/>
              </a:rPr>
              <a:t> up in </a:t>
            </a:r>
            <a:r>
              <a:rPr lang="cs-CZ" sz="2000" dirty="0" err="1" smtClean="0">
                <a:latin typeface="Comic Sans MS" pitchFamily="66" charset="0"/>
              </a:rPr>
              <a:t>the</a:t>
            </a:r>
            <a:r>
              <a:rPr lang="cs-CZ" sz="2000" dirty="0" smtClean="0">
                <a:latin typeface="Comic Sans MS" pitchFamily="66" charset="0"/>
              </a:rPr>
              <a:t> </a:t>
            </a:r>
            <a:r>
              <a:rPr lang="cs-CZ" sz="2000" dirty="0" err="1" smtClean="0">
                <a:latin typeface="Comic Sans MS" pitchFamily="66" charset="0"/>
              </a:rPr>
              <a:t>morning</a:t>
            </a:r>
            <a:r>
              <a:rPr lang="cs-CZ" sz="2000" dirty="0" smtClean="0">
                <a:latin typeface="Comic Sans MS" pitchFamily="66" charset="0"/>
              </a:rPr>
              <a:t> and go to </a:t>
            </a:r>
            <a:r>
              <a:rPr lang="cs-CZ" sz="2000" dirty="0" err="1" smtClean="0">
                <a:latin typeface="Comic Sans MS" pitchFamily="66" charset="0"/>
              </a:rPr>
              <a:t>Christmas</a:t>
            </a:r>
            <a:r>
              <a:rPr lang="cs-CZ" sz="2000" dirty="0" smtClean="0">
                <a:latin typeface="Comic Sans MS" pitchFamily="66" charset="0"/>
              </a:rPr>
              <a:t> </a:t>
            </a:r>
            <a:r>
              <a:rPr lang="cs-CZ" sz="2000" dirty="0" err="1" smtClean="0">
                <a:latin typeface="Comic Sans MS" pitchFamily="66" charset="0"/>
              </a:rPr>
              <a:t>tree</a:t>
            </a:r>
            <a:r>
              <a:rPr lang="cs-CZ" sz="2000" dirty="0" smtClean="0">
                <a:latin typeface="Comic Sans MS" pitchFamily="66" charset="0"/>
              </a:rPr>
              <a:t> to </a:t>
            </a:r>
            <a:r>
              <a:rPr lang="cs-CZ" sz="2000" dirty="0" err="1" smtClean="0">
                <a:latin typeface="Comic Sans MS" pitchFamily="66" charset="0"/>
              </a:rPr>
              <a:t>look</a:t>
            </a:r>
            <a:r>
              <a:rPr lang="cs-CZ" sz="2000" dirty="0" smtClean="0">
                <a:latin typeface="Comic Sans MS" pitchFamily="66" charset="0"/>
              </a:rPr>
              <a:t> </a:t>
            </a:r>
            <a:r>
              <a:rPr lang="cs-CZ" sz="2000" dirty="0" err="1" smtClean="0">
                <a:latin typeface="Comic Sans MS" pitchFamily="66" charset="0"/>
              </a:rPr>
              <a:t>for</a:t>
            </a:r>
            <a:r>
              <a:rPr lang="cs-CZ" sz="2000" dirty="0" smtClean="0">
                <a:latin typeface="Comic Sans MS" pitchFamily="66" charset="0"/>
              </a:rPr>
              <a:t> </a:t>
            </a:r>
            <a:r>
              <a:rPr lang="cs-CZ" sz="2000" dirty="0" err="1" smtClean="0">
                <a:latin typeface="Comic Sans MS" pitchFamily="66" charset="0"/>
              </a:rPr>
              <a:t>their</a:t>
            </a:r>
            <a:r>
              <a:rPr lang="cs-CZ" sz="2000" dirty="0" smtClean="0">
                <a:latin typeface="Comic Sans MS" pitchFamily="66" charset="0"/>
              </a:rPr>
              <a:t> </a:t>
            </a:r>
            <a:r>
              <a:rPr lang="cs-CZ" sz="2000" dirty="0" err="1" smtClean="0">
                <a:latin typeface="Comic Sans MS" pitchFamily="66" charset="0"/>
              </a:rPr>
              <a:t>presents</a:t>
            </a:r>
            <a:r>
              <a:rPr lang="cs-CZ" sz="2000" dirty="0" smtClean="0">
                <a:latin typeface="Comic Sans MS" pitchFamily="66" charset="0"/>
              </a:rPr>
              <a:t> </a:t>
            </a:r>
            <a:r>
              <a:rPr lang="cs-CZ" sz="2000" dirty="0" err="1" smtClean="0">
                <a:latin typeface="Comic Sans MS" pitchFamily="66" charset="0"/>
              </a:rPr>
              <a:t>from</a:t>
            </a:r>
            <a:r>
              <a:rPr lang="cs-CZ" sz="2000" dirty="0" smtClean="0">
                <a:latin typeface="Comic Sans MS" pitchFamily="66" charset="0"/>
              </a:rPr>
              <a:t> </a:t>
            </a:r>
            <a:r>
              <a:rPr lang="cs-CZ" sz="2000" dirty="0" err="1">
                <a:latin typeface="Comic Sans MS" pitchFamily="66" charset="0"/>
              </a:rPr>
              <a:t>F</a:t>
            </a:r>
            <a:r>
              <a:rPr lang="cs-CZ" sz="2000" dirty="0" err="1" smtClean="0">
                <a:latin typeface="Comic Sans MS" pitchFamily="66" charset="0"/>
              </a:rPr>
              <a:t>ather</a:t>
            </a:r>
            <a:r>
              <a:rPr lang="cs-CZ" sz="2000" dirty="0" smtClean="0">
                <a:latin typeface="Comic Sans MS" pitchFamily="66" charset="0"/>
              </a:rPr>
              <a:t> </a:t>
            </a:r>
            <a:r>
              <a:rPr lang="cs-CZ" sz="2000" dirty="0" err="1" smtClean="0">
                <a:latin typeface="Comic Sans MS" pitchFamily="66" charset="0"/>
              </a:rPr>
              <a:t>Christmas</a:t>
            </a:r>
            <a:r>
              <a:rPr lang="cs-CZ" sz="2000" dirty="0" smtClean="0">
                <a:latin typeface="Comic Sans MS" pitchFamily="66" charset="0"/>
              </a:rPr>
              <a:t>.</a:t>
            </a:r>
          </a:p>
          <a:p>
            <a:pPr>
              <a:lnSpc>
                <a:spcPct val="150000"/>
              </a:lnSpc>
            </a:pPr>
            <a:r>
              <a:rPr lang="cs-CZ" sz="2000" dirty="0" smtClean="0">
                <a:latin typeface="Comic Sans MS" pitchFamily="66" charset="0"/>
              </a:rPr>
              <a:t>At </a:t>
            </a:r>
            <a:r>
              <a:rPr lang="cs-CZ" sz="2000" dirty="0" err="1" smtClean="0">
                <a:latin typeface="Comic Sans MS" pitchFamily="66" charset="0"/>
              </a:rPr>
              <a:t>midday</a:t>
            </a:r>
            <a:r>
              <a:rPr lang="cs-CZ" sz="2000" dirty="0" smtClean="0">
                <a:latin typeface="Comic Sans MS" pitchFamily="66" charset="0"/>
              </a:rPr>
              <a:t> </a:t>
            </a:r>
            <a:r>
              <a:rPr lang="cs-CZ" sz="2000" dirty="0" err="1" smtClean="0">
                <a:latin typeface="Comic Sans MS" pitchFamily="66" charset="0"/>
              </a:rPr>
              <a:t>they</a:t>
            </a:r>
            <a:r>
              <a:rPr lang="cs-CZ" sz="2000" dirty="0" smtClean="0">
                <a:latin typeface="Comic Sans MS" pitchFamily="66" charset="0"/>
              </a:rPr>
              <a:t> </a:t>
            </a:r>
            <a:r>
              <a:rPr lang="cs-CZ" sz="2000" dirty="0" err="1" smtClean="0">
                <a:latin typeface="Comic Sans MS" pitchFamily="66" charset="0"/>
              </a:rPr>
              <a:t>have</a:t>
            </a:r>
            <a:r>
              <a:rPr lang="cs-CZ" sz="2000" dirty="0" smtClean="0">
                <a:latin typeface="Comic Sans MS" pitchFamily="66" charset="0"/>
              </a:rPr>
              <a:t> </a:t>
            </a:r>
            <a:r>
              <a:rPr lang="cs-CZ" sz="2000" dirty="0" err="1" smtClean="0">
                <a:latin typeface="Comic Sans MS" pitchFamily="66" charset="0"/>
              </a:rPr>
              <a:t>Christmas</a:t>
            </a:r>
            <a:r>
              <a:rPr lang="cs-CZ" sz="2000" dirty="0" smtClean="0">
                <a:latin typeface="Comic Sans MS" pitchFamily="66" charset="0"/>
              </a:rPr>
              <a:t> </a:t>
            </a:r>
            <a:r>
              <a:rPr lang="cs-CZ" sz="2000" dirty="0" err="1" smtClean="0">
                <a:latin typeface="Comic Sans MS" pitchFamily="66" charset="0"/>
              </a:rPr>
              <a:t>dinner</a:t>
            </a:r>
            <a:r>
              <a:rPr lang="cs-CZ" sz="2000" dirty="0">
                <a:latin typeface="Comic Sans MS" pitchFamily="66" charset="0"/>
              </a:rPr>
              <a:t>.</a:t>
            </a:r>
          </a:p>
        </p:txBody>
      </p:sp>
    </p:spTree>
    <p:extLst>
      <p:ext uri="{BB962C8B-B14F-4D97-AF65-F5344CB8AC3E}">
        <p14:creationId xmlns:p14="http://schemas.microsoft.com/office/powerpoint/2010/main" val="17956742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400" dirty="0" err="1" smtClean="0">
                <a:solidFill>
                  <a:srgbClr val="00B0F0"/>
                </a:solidFill>
                <a:latin typeface="Comic Sans MS" pitchFamily="66" charset="0"/>
              </a:rPr>
              <a:t>Christmas</a:t>
            </a:r>
            <a:r>
              <a:rPr lang="cs-CZ" sz="2400" dirty="0" smtClean="0">
                <a:solidFill>
                  <a:srgbClr val="00B0F0"/>
                </a:solidFill>
                <a:latin typeface="Comic Sans MS" pitchFamily="66" charset="0"/>
              </a:rPr>
              <a:t> </a:t>
            </a:r>
            <a:r>
              <a:rPr lang="cs-CZ" sz="2400" dirty="0" err="1" smtClean="0">
                <a:solidFill>
                  <a:srgbClr val="00B0F0"/>
                </a:solidFill>
                <a:latin typeface="Comic Sans MS" pitchFamily="66" charset="0"/>
              </a:rPr>
              <a:t>dinner</a:t>
            </a:r>
            <a:endParaRPr lang="cs-CZ" sz="2400" dirty="0">
              <a:solidFill>
                <a:srgbClr val="00B0F0"/>
              </a:solidFill>
              <a:latin typeface="Comic Sans MS" pitchFamily="66" charset="0"/>
            </a:endParaRPr>
          </a:p>
        </p:txBody>
      </p:sp>
      <p:sp>
        <p:nvSpPr>
          <p:cNvPr id="3" name="Zástupný symbol obsahu 2"/>
          <p:cNvSpPr>
            <a:spLocks noGrp="1"/>
          </p:cNvSpPr>
          <p:nvPr>
            <p:ph idx="1"/>
          </p:nvPr>
        </p:nvSpPr>
        <p:spPr/>
        <p:txBody>
          <a:bodyPr>
            <a:normAutofit/>
          </a:bodyPr>
          <a:lstStyle/>
          <a:p>
            <a:pPr algn="just">
              <a:lnSpc>
                <a:spcPct val="150000"/>
              </a:lnSpc>
            </a:pPr>
            <a:r>
              <a:rPr lang="cs-CZ" sz="2000" dirty="0" err="1" smtClean="0">
                <a:latin typeface="Comic Sans MS" pitchFamily="66" charset="0"/>
              </a:rPr>
              <a:t>Christmas</a:t>
            </a:r>
            <a:r>
              <a:rPr lang="cs-CZ" sz="2000" dirty="0" smtClean="0">
                <a:latin typeface="Comic Sans MS" pitchFamily="66" charset="0"/>
              </a:rPr>
              <a:t> </a:t>
            </a:r>
            <a:r>
              <a:rPr lang="cs-CZ" sz="2000" dirty="0" err="1" smtClean="0">
                <a:latin typeface="Comic Sans MS" pitchFamily="66" charset="0"/>
              </a:rPr>
              <a:t>dinner</a:t>
            </a:r>
            <a:r>
              <a:rPr lang="cs-CZ" sz="2000" dirty="0" smtClean="0">
                <a:latin typeface="Comic Sans MS" pitchFamily="66" charset="0"/>
              </a:rPr>
              <a:t> </a:t>
            </a:r>
            <a:r>
              <a:rPr lang="cs-CZ" sz="2000" dirty="0" err="1" smtClean="0">
                <a:latin typeface="Comic Sans MS" pitchFamily="66" charset="0"/>
              </a:rPr>
              <a:t>consists</a:t>
            </a:r>
            <a:r>
              <a:rPr lang="cs-CZ" sz="2000" dirty="0" smtClean="0">
                <a:latin typeface="Comic Sans MS" pitchFamily="66" charset="0"/>
              </a:rPr>
              <a:t> </a:t>
            </a:r>
            <a:r>
              <a:rPr lang="cs-CZ" sz="2000" dirty="0" err="1" smtClean="0">
                <a:latin typeface="Comic Sans MS" pitchFamily="66" charset="0"/>
              </a:rPr>
              <a:t>from</a:t>
            </a:r>
            <a:r>
              <a:rPr lang="cs-CZ" sz="2000" dirty="0" smtClean="0">
                <a:latin typeface="Comic Sans MS" pitchFamily="66" charset="0"/>
              </a:rPr>
              <a:t> </a:t>
            </a:r>
            <a:r>
              <a:rPr lang="cs-CZ" sz="2000" dirty="0" err="1" smtClean="0">
                <a:latin typeface="Comic Sans MS" pitchFamily="66" charset="0"/>
              </a:rPr>
              <a:t>roasted</a:t>
            </a:r>
            <a:r>
              <a:rPr lang="cs-CZ" sz="2000" dirty="0" smtClean="0">
                <a:latin typeface="Comic Sans MS" pitchFamily="66" charset="0"/>
              </a:rPr>
              <a:t> </a:t>
            </a:r>
            <a:r>
              <a:rPr lang="cs-CZ" sz="2000" dirty="0" err="1" smtClean="0">
                <a:latin typeface="Comic Sans MS" pitchFamily="66" charset="0"/>
              </a:rPr>
              <a:t>turkey</a:t>
            </a:r>
            <a:r>
              <a:rPr lang="cs-CZ" sz="2000" dirty="0" smtClean="0">
                <a:latin typeface="Comic Sans MS" pitchFamily="66" charset="0"/>
              </a:rPr>
              <a:t> and </a:t>
            </a:r>
            <a:r>
              <a:rPr lang="cs-CZ" sz="2000" dirty="0" err="1" smtClean="0">
                <a:latin typeface="Comic Sans MS" pitchFamily="66" charset="0"/>
              </a:rPr>
              <a:t>potatoes</a:t>
            </a:r>
            <a:r>
              <a:rPr lang="cs-CZ" sz="2000" dirty="0" smtClean="0">
                <a:latin typeface="Comic Sans MS" pitchFamily="66" charset="0"/>
              </a:rPr>
              <a:t>, </a:t>
            </a:r>
            <a:r>
              <a:rPr lang="cs-CZ" sz="2000" dirty="0" err="1" smtClean="0">
                <a:latin typeface="Comic Sans MS" pitchFamily="66" charset="0"/>
              </a:rPr>
              <a:t>vegetable</a:t>
            </a:r>
            <a:r>
              <a:rPr lang="cs-CZ" sz="2000" dirty="0" smtClean="0">
                <a:latin typeface="Comic Sans MS" pitchFamily="66" charset="0"/>
              </a:rPr>
              <a:t>, </a:t>
            </a:r>
            <a:r>
              <a:rPr lang="cs-CZ" sz="2000" dirty="0" err="1" smtClean="0">
                <a:latin typeface="Comic Sans MS" pitchFamily="66" charset="0"/>
              </a:rPr>
              <a:t>gravy</a:t>
            </a:r>
            <a:r>
              <a:rPr lang="cs-CZ" sz="2000" dirty="0" smtClean="0">
                <a:latin typeface="Comic Sans MS" pitchFamily="66" charset="0"/>
              </a:rPr>
              <a:t>, </a:t>
            </a:r>
            <a:r>
              <a:rPr lang="cs-CZ" sz="2000" dirty="0" err="1" smtClean="0">
                <a:latin typeface="Comic Sans MS" pitchFamily="66" charset="0"/>
              </a:rPr>
              <a:t>Christmas</a:t>
            </a:r>
            <a:r>
              <a:rPr lang="cs-CZ" sz="2000" dirty="0" smtClean="0">
                <a:latin typeface="Comic Sans MS" pitchFamily="66" charset="0"/>
              </a:rPr>
              <a:t> </a:t>
            </a:r>
            <a:r>
              <a:rPr lang="cs-CZ" sz="2000" dirty="0" err="1" smtClean="0">
                <a:latin typeface="Comic Sans MS" pitchFamily="66" charset="0"/>
              </a:rPr>
              <a:t>cake</a:t>
            </a:r>
            <a:r>
              <a:rPr lang="cs-CZ" sz="2000" dirty="0" smtClean="0">
                <a:latin typeface="Comic Sans MS" pitchFamily="66" charset="0"/>
              </a:rPr>
              <a:t> and </a:t>
            </a:r>
            <a:r>
              <a:rPr lang="cs-CZ" sz="2000" dirty="0" err="1" smtClean="0">
                <a:latin typeface="Comic Sans MS" pitchFamily="66" charset="0"/>
              </a:rPr>
              <a:t>Christmas</a:t>
            </a:r>
            <a:r>
              <a:rPr lang="cs-CZ" sz="2000" dirty="0" smtClean="0">
                <a:latin typeface="Comic Sans MS" pitchFamily="66" charset="0"/>
              </a:rPr>
              <a:t> </a:t>
            </a:r>
            <a:r>
              <a:rPr lang="cs-CZ" sz="2000" dirty="0" err="1" smtClean="0">
                <a:latin typeface="Comic Sans MS" pitchFamily="66" charset="0"/>
              </a:rPr>
              <a:t>pudding</a:t>
            </a:r>
            <a:r>
              <a:rPr lang="cs-CZ" sz="2000" dirty="0" smtClean="0">
                <a:latin typeface="Comic Sans MS" pitchFamily="66" charset="0"/>
              </a:rPr>
              <a:t>.</a:t>
            </a:r>
          </a:p>
          <a:p>
            <a:pPr algn="just">
              <a:lnSpc>
                <a:spcPct val="150000"/>
              </a:lnSpc>
            </a:pPr>
            <a:r>
              <a:rPr lang="cs-CZ" sz="2000" dirty="0" err="1" smtClean="0">
                <a:latin typeface="Comic Sans MS" pitchFamily="66" charset="0"/>
              </a:rPr>
              <a:t>There</a:t>
            </a:r>
            <a:r>
              <a:rPr lang="cs-CZ" sz="2000" dirty="0" smtClean="0">
                <a:latin typeface="Comic Sans MS" pitchFamily="66" charset="0"/>
              </a:rPr>
              <a:t> are </a:t>
            </a:r>
            <a:r>
              <a:rPr lang="cs-CZ" sz="2000" dirty="0" err="1" smtClean="0">
                <a:latin typeface="Comic Sans MS" pitchFamily="66" charset="0"/>
              </a:rPr>
              <a:t>also</a:t>
            </a:r>
            <a:r>
              <a:rPr lang="cs-CZ" sz="2000" dirty="0" smtClean="0">
                <a:latin typeface="Comic Sans MS" pitchFamily="66" charset="0"/>
              </a:rPr>
              <a:t> </a:t>
            </a:r>
            <a:r>
              <a:rPr lang="cs-CZ" sz="2000" dirty="0" err="1" smtClean="0">
                <a:latin typeface="Comic Sans MS" pitchFamily="66" charset="0"/>
              </a:rPr>
              <a:t>crackers</a:t>
            </a:r>
            <a:r>
              <a:rPr lang="cs-CZ" sz="2000" dirty="0" smtClean="0">
                <a:latin typeface="Comic Sans MS" pitchFamily="66" charset="0"/>
              </a:rPr>
              <a:t> </a:t>
            </a:r>
            <a:r>
              <a:rPr lang="cs-CZ" sz="2000" dirty="0" err="1" smtClean="0">
                <a:latin typeface="Comic Sans MS" pitchFamily="66" charset="0"/>
              </a:rPr>
              <a:t>next</a:t>
            </a:r>
            <a:r>
              <a:rPr lang="cs-CZ" sz="2000" dirty="0" smtClean="0">
                <a:latin typeface="Comic Sans MS" pitchFamily="66" charset="0"/>
              </a:rPr>
              <a:t> to </a:t>
            </a:r>
            <a:r>
              <a:rPr lang="cs-CZ" sz="2000" dirty="0" err="1" smtClean="0">
                <a:latin typeface="Comic Sans MS" pitchFamily="66" charset="0"/>
              </a:rPr>
              <a:t>plates</a:t>
            </a:r>
            <a:r>
              <a:rPr lang="cs-CZ" sz="2000" dirty="0" smtClean="0">
                <a:latin typeface="Comic Sans MS" pitchFamily="66" charset="0"/>
              </a:rPr>
              <a:t>. </a:t>
            </a:r>
            <a:r>
              <a:rPr lang="cs-CZ" sz="2000" dirty="0" err="1" smtClean="0">
                <a:latin typeface="Comic Sans MS" pitchFamily="66" charset="0"/>
              </a:rPr>
              <a:t>You</a:t>
            </a:r>
            <a:r>
              <a:rPr lang="cs-CZ" sz="2000" dirty="0" smtClean="0">
                <a:latin typeface="Comic Sans MS" pitchFamily="66" charset="0"/>
              </a:rPr>
              <a:t> </a:t>
            </a:r>
            <a:r>
              <a:rPr lang="cs-CZ" sz="2000" dirty="0" err="1" smtClean="0">
                <a:latin typeface="Comic Sans MS" pitchFamily="66" charset="0"/>
              </a:rPr>
              <a:t>have</a:t>
            </a:r>
            <a:r>
              <a:rPr lang="cs-CZ" sz="2000" dirty="0" smtClean="0">
                <a:latin typeface="Comic Sans MS" pitchFamily="66" charset="0"/>
              </a:rPr>
              <a:t> to </a:t>
            </a:r>
            <a:r>
              <a:rPr lang="cs-CZ" sz="2000" dirty="0" err="1" smtClean="0">
                <a:latin typeface="Comic Sans MS" pitchFamily="66" charset="0"/>
              </a:rPr>
              <a:t>pull</a:t>
            </a:r>
            <a:r>
              <a:rPr lang="cs-CZ" sz="2000" dirty="0" smtClean="0">
                <a:latin typeface="Comic Sans MS" pitchFamily="66" charset="0"/>
              </a:rPr>
              <a:t> </a:t>
            </a:r>
            <a:r>
              <a:rPr lang="cs-CZ" sz="2000" dirty="0" err="1" smtClean="0">
                <a:latin typeface="Comic Sans MS" pitchFamily="66" charset="0"/>
              </a:rPr>
              <a:t>the</a:t>
            </a:r>
            <a:r>
              <a:rPr lang="cs-CZ" sz="2000" dirty="0" smtClean="0">
                <a:latin typeface="Comic Sans MS" pitchFamily="66" charset="0"/>
              </a:rPr>
              <a:t> </a:t>
            </a:r>
            <a:r>
              <a:rPr lang="cs-CZ" sz="2000" dirty="0" err="1" smtClean="0">
                <a:latin typeface="Comic Sans MS" pitchFamily="66" charset="0"/>
              </a:rPr>
              <a:t>ends</a:t>
            </a:r>
            <a:r>
              <a:rPr lang="cs-CZ" sz="2000" dirty="0">
                <a:latin typeface="Comic Sans MS" pitchFamily="66" charset="0"/>
              </a:rPr>
              <a:t> </a:t>
            </a:r>
            <a:r>
              <a:rPr lang="cs-CZ" sz="2000" dirty="0" smtClean="0">
                <a:latin typeface="Comic Sans MS" pitchFamily="66" charset="0"/>
              </a:rPr>
              <a:t>and </a:t>
            </a:r>
            <a:r>
              <a:rPr lang="cs-CZ" sz="2000" dirty="0" err="1" smtClean="0">
                <a:latin typeface="Comic Sans MS" pitchFamily="66" charset="0"/>
              </a:rPr>
              <a:t>they</a:t>
            </a:r>
            <a:r>
              <a:rPr lang="cs-CZ" sz="2000" dirty="0" smtClean="0">
                <a:latin typeface="Comic Sans MS" pitchFamily="66" charset="0"/>
              </a:rPr>
              <a:t> make </a:t>
            </a:r>
            <a:r>
              <a:rPr lang="cs-CZ" sz="2000" dirty="0" err="1" smtClean="0">
                <a:latin typeface="Comic Sans MS" pitchFamily="66" charset="0"/>
              </a:rPr>
              <a:t>sound</a:t>
            </a:r>
            <a:r>
              <a:rPr lang="cs-CZ" sz="2000" dirty="0" smtClean="0">
                <a:latin typeface="Comic Sans MS" pitchFamily="66" charset="0"/>
              </a:rPr>
              <a:t> </a:t>
            </a:r>
            <a:r>
              <a:rPr lang="cs-CZ" sz="2000" dirty="0" err="1" smtClean="0">
                <a:latin typeface="Comic Sans MS" pitchFamily="66" charset="0"/>
              </a:rPr>
              <a:t>of</a:t>
            </a:r>
            <a:r>
              <a:rPr lang="cs-CZ" sz="2000" dirty="0" smtClean="0">
                <a:latin typeface="Comic Sans MS" pitchFamily="66" charset="0"/>
              </a:rPr>
              <a:t> „</a:t>
            </a:r>
            <a:r>
              <a:rPr lang="cs-CZ" sz="2000" dirty="0" err="1" smtClean="0">
                <a:latin typeface="Comic Sans MS" pitchFamily="66" charset="0"/>
              </a:rPr>
              <a:t>crack</a:t>
            </a:r>
            <a:r>
              <a:rPr lang="cs-CZ" sz="2000" dirty="0" smtClean="0">
                <a:latin typeface="Comic Sans MS" pitchFamily="66" charset="0"/>
              </a:rPr>
              <a:t>“. </a:t>
            </a:r>
            <a:r>
              <a:rPr lang="cs-CZ" sz="2000" dirty="0" err="1" smtClean="0">
                <a:latin typeface="Comic Sans MS" pitchFamily="66" charset="0"/>
              </a:rPr>
              <a:t>There</a:t>
            </a:r>
            <a:r>
              <a:rPr lang="cs-CZ" sz="2000" dirty="0" smtClean="0">
                <a:latin typeface="Comic Sans MS" pitchFamily="66" charset="0"/>
              </a:rPr>
              <a:t> </a:t>
            </a:r>
            <a:r>
              <a:rPr lang="cs-CZ" sz="2000" dirty="0" err="1" smtClean="0">
                <a:latin typeface="Comic Sans MS" pitchFamily="66" charset="0"/>
              </a:rPr>
              <a:t>is</a:t>
            </a:r>
            <a:r>
              <a:rPr lang="cs-CZ" sz="2000" dirty="0" smtClean="0">
                <a:latin typeface="Comic Sans MS" pitchFamily="66" charset="0"/>
              </a:rPr>
              <a:t> </a:t>
            </a:r>
            <a:r>
              <a:rPr lang="cs-CZ" sz="2000" dirty="0" err="1" smtClean="0">
                <a:latin typeface="Comic Sans MS" pitchFamily="66" charset="0"/>
              </a:rPr>
              <a:t>usually</a:t>
            </a:r>
            <a:r>
              <a:rPr lang="cs-CZ" sz="2000" dirty="0" smtClean="0">
                <a:latin typeface="Comic Sans MS" pitchFamily="66" charset="0"/>
              </a:rPr>
              <a:t> </a:t>
            </a:r>
            <a:r>
              <a:rPr lang="cs-CZ" sz="2000" dirty="0" err="1" smtClean="0">
                <a:latin typeface="Comic Sans MS" pitchFamily="66" charset="0"/>
              </a:rPr>
              <a:t>joke</a:t>
            </a:r>
            <a:r>
              <a:rPr lang="cs-CZ" sz="2000" dirty="0" smtClean="0">
                <a:latin typeface="Comic Sans MS" pitchFamily="66" charset="0"/>
              </a:rPr>
              <a:t> </a:t>
            </a:r>
            <a:r>
              <a:rPr lang="cs-CZ" sz="2000" dirty="0" err="1" smtClean="0">
                <a:latin typeface="Comic Sans MS" pitchFamily="66" charset="0"/>
              </a:rPr>
              <a:t>or</a:t>
            </a:r>
            <a:r>
              <a:rPr lang="cs-CZ" sz="2000" dirty="0" smtClean="0">
                <a:latin typeface="Comic Sans MS" pitchFamily="66" charset="0"/>
              </a:rPr>
              <a:t> </a:t>
            </a:r>
            <a:r>
              <a:rPr lang="cs-CZ" sz="2000" dirty="0" err="1" smtClean="0">
                <a:latin typeface="Comic Sans MS" pitchFamily="66" charset="0"/>
              </a:rPr>
              <a:t>small</a:t>
            </a:r>
            <a:r>
              <a:rPr lang="cs-CZ" sz="2000" dirty="0" smtClean="0">
                <a:latin typeface="Comic Sans MS" pitchFamily="66" charset="0"/>
              </a:rPr>
              <a:t> </a:t>
            </a:r>
            <a:r>
              <a:rPr lang="cs-CZ" sz="2000" dirty="0" err="1" smtClean="0">
                <a:latin typeface="Comic Sans MS" pitchFamily="66" charset="0"/>
              </a:rPr>
              <a:t>present</a:t>
            </a:r>
            <a:r>
              <a:rPr lang="cs-CZ" sz="2000" dirty="0" smtClean="0">
                <a:latin typeface="Comic Sans MS" pitchFamily="66" charset="0"/>
              </a:rPr>
              <a:t> </a:t>
            </a:r>
            <a:r>
              <a:rPr lang="cs-CZ" sz="2000" dirty="0" err="1" smtClean="0">
                <a:latin typeface="Comic Sans MS" pitchFamily="66" charset="0"/>
              </a:rPr>
              <a:t>inside</a:t>
            </a:r>
            <a:r>
              <a:rPr lang="cs-CZ" sz="2000" dirty="0" smtClean="0">
                <a:latin typeface="Comic Sans MS" pitchFamily="66" charset="0"/>
              </a:rPr>
              <a:t>.</a:t>
            </a: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b="1" dirty="0">
              <a:latin typeface="Comic Sans MS" pitchFamily="66"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916832"/>
            <a:ext cx="1847850" cy="246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4941168"/>
            <a:ext cx="1905000" cy="133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32362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400" dirty="0" smtClean="0">
                <a:solidFill>
                  <a:srgbClr val="00B0F0"/>
                </a:solidFill>
                <a:latin typeface="Comic Sans MS" pitchFamily="66" charset="0"/>
              </a:rPr>
              <a:t>Boxing </a:t>
            </a:r>
            <a:r>
              <a:rPr lang="cs-CZ" sz="2400" dirty="0" err="1" smtClean="0">
                <a:solidFill>
                  <a:srgbClr val="00B0F0"/>
                </a:solidFill>
                <a:latin typeface="Comic Sans MS" pitchFamily="66" charset="0"/>
              </a:rPr>
              <a:t>Day</a:t>
            </a:r>
            <a:endParaRPr lang="cs-CZ" sz="2400" dirty="0">
              <a:solidFill>
                <a:srgbClr val="00B0F0"/>
              </a:solidFill>
              <a:latin typeface="Comic Sans MS" pitchFamily="66" charset="0"/>
            </a:endParaRPr>
          </a:p>
        </p:txBody>
      </p:sp>
      <p:sp>
        <p:nvSpPr>
          <p:cNvPr id="3" name="Zástupný symbol obsahu 2"/>
          <p:cNvSpPr>
            <a:spLocks noGrp="1"/>
          </p:cNvSpPr>
          <p:nvPr>
            <p:ph idx="1"/>
          </p:nvPr>
        </p:nvSpPr>
        <p:spPr/>
        <p:txBody>
          <a:bodyPr>
            <a:normAutofit fontScale="92500" lnSpcReduction="10000"/>
          </a:bodyPr>
          <a:lstStyle/>
          <a:p>
            <a:pPr algn="just">
              <a:lnSpc>
                <a:spcPct val="150000"/>
              </a:lnSpc>
            </a:pPr>
            <a:r>
              <a:rPr lang="en-US" sz="2000" dirty="0" smtClean="0">
                <a:latin typeface="Comic Sans MS" pitchFamily="66" charset="0"/>
              </a:rPr>
              <a:t>Boxing Day takes place on December 26th . It was started in the UK about 800 years ago</a:t>
            </a:r>
            <a:r>
              <a:rPr lang="cs-CZ" sz="2000" dirty="0" smtClean="0">
                <a:latin typeface="Comic Sans MS" pitchFamily="66" charset="0"/>
              </a:rPr>
              <a:t>.</a:t>
            </a:r>
            <a:r>
              <a:rPr lang="en-US" sz="2000" dirty="0" smtClean="0">
                <a:latin typeface="Comic Sans MS" pitchFamily="66" charset="0"/>
              </a:rPr>
              <a:t> It was the day when the alms box, collection boxes for the poor often kept in churches, were traditionally opened so that the contents could be distributed to poor people. Some churches still open these boxes on Boxing Day. </a:t>
            </a:r>
            <a:endParaRPr lang="cs-CZ" sz="2000" dirty="0" smtClean="0">
              <a:latin typeface="Comic Sans MS" pitchFamily="66" charset="0"/>
            </a:endParaRPr>
          </a:p>
          <a:p>
            <a:pPr algn="just">
              <a:lnSpc>
                <a:spcPct val="150000"/>
              </a:lnSpc>
            </a:pPr>
            <a:r>
              <a:rPr lang="cs-CZ" sz="2000" dirty="0" err="1" smtClean="0">
                <a:latin typeface="Comic Sans MS" pitchFamily="66" charset="0"/>
              </a:rPr>
              <a:t>Nowadays</a:t>
            </a:r>
            <a:r>
              <a:rPr lang="cs-CZ" sz="2000" dirty="0">
                <a:latin typeface="Comic Sans MS" pitchFamily="66" charset="0"/>
              </a:rPr>
              <a:t> </a:t>
            </a:r>
            <a:r>
              <a:rPr lang="cs-CZ" sz="2000" dirty="0" err="1" smtClean="0">
                <a:latin typeface="Comic Sans MS" pitchFamily="66" charset="0"/>
              </a:rPr>
              <a:t>it</a:t>
            </a:r>
            <a:r>
              <a:rPr lang="cs-CZ" sz="2000" dirty="0" smtClean="0">
                <a:latin typeface="Comic Sans MS" pitchFamily="66" charset="0"/>
              </a:rPr>
              <a:t> </a:t>
            </a:r>
            <a:r>
              <a:rPr lang="cs-CZ" sz="2000" dirty="0" err="1" smtClean="0">
                <a:latin typeface="Comic Sans MS" pitchFamily="66" charset="0"/>
              </a:rPr>
              <a:t>is</a:t>
            </a:r>
            <a:r>
              <a:rPr lang="en-US" sz="2000" dirty="0" smtClean="0">
                <a:latin typeface="Comic Sans MS" pitchFamily="66" charset="0"/>
              </a:rPr>
              <a:t> the traditional day that Pantomimes started to play. There are also often sports played on Boxing Day in the UK, especially horse racing and football matches</a:t>
            </a:r>
            <a:r>
              <a:rPr lang="cs-CZ" sz="2000" dirty="0" smtClean="0">
                <a:latin typeface="Comic Sans MS" pitchFamily="66" charset="0"/>
              </a:rPr>
              <a:t>.</a:t>
            </a:r>
          </a:p>
          <a:p>
            <a:pPr algn="just">
              <a:lnSpc>
                <a:spcPct val="150000"/>
              </a:lnSpc>
            </a:pPr>
            <a:endParaRPr lang="cs-CZ" sz="2000" dirty="0">
              <a:latin typeface="Comic Sans MS" pitchFamily="66" charset="0"/>
            </a:endParaRPr>
          </a:p>
        </p:txBody>
      </p:sp>
      <p:sp>
        <p:nvSpPr>
          <p:cNvPr id="4" name="Zástupný symbol textu 3"/>
          <p:cNvSpPr>
            <a:spLocks noGrp="1"/>
          </p:cNvSpPr>
          <p:nvPr>
            <p:ph type="body" sz="half" idx="2"/>
          </p:nvPr>
        </p:nvSpPr>
        <p:spPr/>
        <p:txBody>
          <a:bodyPr/>
          <a:lstStyle/>
          <a:p>
            <a:endParaRPr lang="cs-CZ"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492896"/>
            <a:ext cx="2304256" cy="2689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7040350"/>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487</Words>
  <Application>Microsoft Office PowerPoint</Application>
  <PresentationFormat>Prezentácia na obrazovke (4:3)</PresentationFormat>
  <Paragraphs>58</Paragraphs>
  <Slides>8</Slides>
  <Notes>0</Notes>
  <HiddenSlides>0</HiddenSlides>
  <MMClips>0</MMClips>
  <ScaleCrop>false</ScaleCrop>
  <HeadingPairs>
    <vt:vector size="4" baseType="variant">
      <vt:variant>
        <vt:lpstr>Motív</vt:lpstr>
      </vt:variant>
      <vt:variant>
        <vt:i4>1</vt:i4>
      </vt:variant>
      <vt:variant>
        <vt:lpstr>Nadpisy snímok</vt:lpstr>
      </vt:variant>
      <vt:variant>
        <vt:i4>8</vt:i4>
      </vt:variant>
    </vt:vector>
  </HeadingPairs>
  <TitlesOfParts>
    <vt:vector size="9" baseType="lpstr">
      <vt:lpstr>Motív Office</vt:lpstr>
      <vt:lpstr>Prezentácia programu PowerPoint</vt:lpstr>
      <vt:lpstr>Christmas in Great Britain</vt:lpstr>
      <vt:lpstr>Prezentácia programu PowerPoint</vt:lpstr>
      <vt:lpstr>Prezentácia programu PowerPoint</vt:lpstr>
      <vt:lpstr>Prezentácia programu PowerPoint</vt:lpstr>
      <vt:lpstr>Prezentácia programu PowerPoint</vt:lpstr>
      <vt:lpstr>Christmas dinner</vt:lpstr>
      <vt:lpstr>Boxing Day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Christmas in Great Britain</dc:title>
  <dc:creator>Macík</dc:creator>
  <cp:lastModifiedBy>Macík</cp:lastModifiedBy>
  <cp:revision>14</cp:revision>
  <dcterms:created xsi:type="dcterms:W3CDTF">2012-06-28T06:25:36Z</dcterms:created>
  <dcterms:modified xsi:type="dcterms:W3CDTF">2012-08-13T17:07:11Z</dcterms:modified>
</cp:coreProperties>
</file>