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95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954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4625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0794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290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8839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2148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73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03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00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9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7E5D4-7365-441C-BE9A-D73AB4DBB883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F80FE-14CE-4D40-994C-98DA7D8D33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5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estination360.com/north-america/us/california/san-francisco/golden-gate-bridge" TargetMode="External"/><Relationship Id="rId3" Type="http://schemas.openxmlformats.org/officeDocument/2006/relationships/hyperlink" Target="http://cs.wikipedia.org/wiki/San_Francisco" TargetMode="External"/><Relationship Id="rId7" Type="http://schemas.openxmlformats.org/officeDocument/2006/relationships/hyperlink" Target="http://www.lazzari.com/about.html" TargetMode="External"/><Relationship Id="rId2" Type="http://schemas.openxmlformats.org/officeDocument/2006/relationships/hyperlink" Target="http://en.wikipedia.org/wiki/San_Francisco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arthquakefacts.net/San-Francisco-Earthquake.html" TargetMode="External"/><Relationship Id="rId5" Type="http://schemas.openxmlformats.org/officeDocument/2006/relationships/hyperlink" Target="http://www.zpub.com/sf/history/alhn-sf.html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://sanfranciscoforyou.com/" TargetMode="External"/><Relationship Id="rId9" Type="http://schemas.openxmlformats.org/officeDocument/2006/relationships/hyperlink" Target="http://www.alcatrazcruises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27530"/>
              </p:ext>
            </p:extLst>
          </p:nvPr>
        </p:nvGraphicFramePr>
        <p:xfrm>
          <a:off x="1666875" y="260350"/>
          <a:ext cx="5756275" cy="109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e-mail: soa@soazatec.cz, www.soazatec.cz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276231"/>
              </p:ext>
            </p:extLst>
          </p:nvPr>
        </p:nvGraphicFramePr>
        <p:xfrm>
          <a:off x="1684338" y="1628775"/>
          <a:ext cx="5767388" cy="7873903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San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Fransisco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1.-4.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T. Chudý, J. Chudá: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Some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Basic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Facts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about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English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Speaking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Countries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Fragment 1996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aseline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Angličtina Maturitní Témata, Nakladatelství PV 2006</a:t>
                      </a:r>
                      <a:endParaRPr lang="cs-CZ" sz="1100" smtClean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http://www.infoplease.com/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ipa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/A0108603.html,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http://en.wikipedia.org/wiki/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San_Francisco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http://cs.wikipedia.org/wiki/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San_Francisco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4"/>
                        </a:rPr>
                        <a:t>http://sanfranciscoforyou.com/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http://www.zpub.com/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sf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history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5"/>
                        </a:rPr>
                        <a:t>/alhn-sf.html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6"/>
                        </a:rPr>
                        <a:t>http://earthquakefacts.net/San-Francisco-Earthquake.html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7"/>
                        </a:rPr>
                        <a:t>http://www.lazzari.com/about.html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http://www.destination360.com/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north-america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us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california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san-francisco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8"/>
                        </a:rPr>
                        <a:t>golden-gate-bridge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9"/>
                        </a:rPr>
                        <a:t>http://www.alcatrazcruises.com/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http://es.wikipedia.org/wiki/Archivo:San_Francisco_Cable_Car_on_Pine_Street.jpg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6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33CC"/>
                </a:solidFill>
                <a:latin typeface="Comic Sans MS" pitchFamily="66" charset="0"/>
              </a:rPr>
              <a:t>San </a:t>
            </a:r>
            <a:r>
              <a:rPr lang="cs-CZ" sz="4800" b="1" dirty="0" err="1" smtClean="0">
                <a:solidFill>
                  <a:srgbClr val="FF33CC"/>
                </a:solidFill>
                <a:latin typeface="Comic Sans MS" pitchFamily="66" charset="0"/>
              </a:rPr>
              <a:t>Fransisco</a:t>
            </a:r>
            <a:endParaRPr lang="cs-CZ" sz="4800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68863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13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Facts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about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San </a:t>
            </a:r>
            <a:r>
              <a:rPr lang="cs-CZ" sz="2400" smtClean="0">
                <a:solidFill>
                  <a:srgbClr val="FF33CC"/>
                </a:solidFill>
                <a:latin typeface="Comic Sans MS" pitchFamily="66" charset="0"/>
              </a:rPr>
              <a:t>Fransisco</a:t>
            </a:r>
            <a:endParaRPr lang="cs-CZ" sz="2400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San Francisco, the fourth-largest city in California</a:t>
            </a:r>
            <a:r>
              <a:rPr lang="cs-CZ" sz="2000" dirty="0" smtClean="0">
                <a:latin typeface="Comic Sans MS" pitchFamily="66" charset="0"/>
              </a:rPr>
              <a:t>.</a:t>
            </a:r>
            <a:r>
              <a:rPr lang="en-US" sz="2000" dirty="0" smtClean="0">
                <a:latin typeface="Comic Sans MS" pitchFamily="66" charset="0"/>
              </a:rPr>
              <a:t> It is located in the northern part of the state between the Pacific Ocean and San Francisco Bay on a narrow arm of land that embraces San Francisco Bay, the largest land-locked harbor in the world.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Land area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en-US" sz="2000" dirty="0" smtClean="0">
                <a:latin typeface="Comic Sans MS" pitchFamily="66" charset="0"/>
              </a:rPr>
              <a:t> 122 </a:t>
            </a:r>
            <a:r>
              <a:rPr lang="en-US" sz="2000" dirty="0" err="1" smtClean="0">
                <a:latin typeface="Comic Sans MS" pitchFamily="66" charset="0"/>
              </a:rPr>
              <a:t>sq</a:t>
            </a:r>
            <a:r>
              <a:rPr lang="cs-CZ" sz="2000" dirty="0" err="1" smtClean="0">
                <a:latin typeface="Comic Sans MS" pitchFamily="66" charset="0"/>
              </a:rPr>
              <a:t>uare</a:t>
            </a:r>
            <a:r>
              <a:rPr lang="en-US" sz="2000" dirty="0" smtClean="0">
                <a:latin typeface="Comic Sans MS" pitchFamily="66" charset="0"/>
              </a:rPr>
              <a:t> k</a:t>
            </a:r>
            <a:r>
              <a:rPr lang="cs-CZ" sz="2000" dirty="0" err="1" smtClean="0">
                <a:latin typeface="Comic Sans MS" pitchFamily="66" charset="0"/>
              </a:rPr>
              <a:t>ilo</a:t>
            </a:r>
            <a:r>
              <a:rPr lang="en-US" sz="2000" dirty="0" smtClean="0">
                <a:latin typeface="Comic Sans MS" pitchFamily="66" charset="0"/>
              </a:rPr>
              <a:t>m</a:t>
            </a:r>
            <a:r>
              <a:rPr lang="cs-CZ" sz="2000" dirty="0" err="1" smtClean="0">
                <a:latin typeface="Comic Sans MS" pitchFamily="66" charset="0"/>
              </a:rPr>
              <a:t>etres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Population</a:t>
            </a:r>
            <a:r>
              <a:rPr lang="cs-CZ" sz="2000" dirty="0" smtClean="0">
                <a:latin typeface="Comic Sans MS" pitchFamily="66" charset="0"/>
              </a:rPr>
              <a:t> in San </a:t>
            </a:r>
            <a:r>
              <a:rPr lang="cs-CZ" sz="2000" dirty="0" err="1" smtClean="0">
                <a:latin typeface="Comic Sans MS" pitchFamily="66" charset="0"/>
              </a:rPr>
              <a:t>Fransisco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about</a:t>
            </a:r>
            <a:r>
              <a:rPr lang="cs-CZ" sz="2000" dirty="0" smtClean="0">
                <a:latin typeface="Comic Sans MS" pitchFamily="66" charset="0"/>
              </a:rPr>
              <a:t> 7,6 </a:t>
            </a:r>
            <a:r>
              <a:rPr lang="cs-CZ" sz="2000" dirty="0" err="1" smtClean="0">
                <a:latin typeface="Comic Sans MS" pitchFamily="66" charset="0"/>
              </a:rPr>
              <a:t>million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people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en-US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en-US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endParaRPr lang="en-US" sz="2000" dirty="0" smtClean="0">
              <a:latin typeface="Comic Sans MS" pitchFamily="66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 smtClean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736304" cy="206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273630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8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History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of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San </a:t>
            </a:r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Fransisco</a:t>
            </a:r>
            <a:endParaRPr lang="cs-CZ" sz="2400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A Franciscan father who was sailing with </a:t>
            </a:r>
            <a:r>
              <a:rPr lang="en-US" sz="2000" dirty="0" err="1" smtClean="0">
                <a:latin typeface="Comic Sans MS" pitchFamily="66" charset="0"/>
              </a:rPr>
              <a:t>Sebastián</a:t>
            </a:r>
            <a:r>
              <a:rPr lang="en-US" sz="2000" dirty="0" smtClean="0">
                <a:latin typeface="Comic Sans MS" pitchFamily="66" charset="0"/>
              </a:rPr>
              <a:t> Rodríguez </a:t>
            </a:r>
            <a:r>
              <a:rPr lang="en-US" sz="2000" dirty="0" err="1" smtClean="0">
                <a:latin typeface="Comic Sans MS" pitchFamily="66" charset="0"/>
              </a:rPr>
              <a:t>Cermeño</a:t>
            </a:r>
            <a:r>
              <a:rPr lang="en-US" sz="2000" dirty="0" smtClean="0">
                <a:latin typeface="Comic Sans MS" pitchFamily="66" charset="0"/>
              </a:rPr>
              <a:t> named the bay San Francisco on Nov. 7, 1595.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 1776, the Spaniards established a presidio, or military post, and a Franciscan mission on the end of the beautiful peninsula. In the following year, a little town was founded around the mission. It was called Yerba Buena, Spanish for “Good Herb,” because mint grew in abundance there. 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736304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86250"/>
            <a:ext cx="267652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05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cs-CZ" sz="2400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 1846, during the Mexican War, Yerba Buena was taken over by the United States. It was renamed San Francisco in 1847 and became incorporated as a city in 1850.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 1906, San Francisco experienced the nation's most destructive earthquake, which, together with the fire that followed, practically destroyed the city.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dirty="0" smtClean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33CC"/>
                </a:solidFill>
                <a:latin typeface="Comic Sans MS" pitchFamily="66" charset="0"/>
              </a:rPr>
              <a:t>Earthquake</a:t>
            </a:r>
            <a:r>
              <a:rPr lang="cs-CZ" b="1" dirty="0" smtClean="0">
                <a:solidFill>
                  <a:srgbClr val="FF33CC"/>
                </a:solidFill>
                <a:latin typeface="Comic Sans MS" pitchFamily="66" charset="0"/>
              </a:rPr>
              <a:t> in 1906</a:t>
            </a:r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789040"/>
            <a:ext cx="26193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65" y="184482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8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Interesting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Places</a:t>
            </a:r>
            <a:r>
              <a:rPr lang="cs-CZ" sz="2400" dirty="0" smtClean="0">
                <a:solidFill>
                  <a:srgbClr val="FF33CC"/>
                </a:solidFill>
                <a:latin typeface="Comic Sans MS" pitchFamily="66" charset="0"/>
              </a:rPr>
              <a:t> in San </a:t>
            </a:r>
            <a:r>
              <a:rPr lang="cs-CZ" sz="2400" dirty="0" err="1" smtClean="0">
                <a:solidFill>
                  <a:srgbClr val="FF33CC"/>
                </a:solidFill>
                <a:latin typeface="Comic Sans MS" pitchFamily="66" charset="0"/>
              </a:rPr>
              <a:t>Fransisco</a:t>
            </a:r>
            <a:endParaRPr lang="cs-CZ" sz="2400" dirty="0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most </a:t>
            </a:r>
            <a:r>
              <a:rPr lang="cs-CZ" sz="2000" dirty="0" err="1" smtClean="0">
                <a:latin typeface="Comic Sans MS" pitchFamily="66" charset="0"/>
              </a:rPr>
              <a:t>famous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places</a:t>
            </a:r>
            <a:r>
              <a:rPr lang="cs-CZ" sz="2000" dirty="0" smtClean="0">
                <a:latin typeface="Comic Sans MS" pitchFamily="66" charset="0"/>
              </a:rPr>
              <a:t> and </a:t>
            </a:r>
            <a:r>
              <a:rPr lang="cs-CZ" sz="2000" dirty="0" err="1" smtClean="0">
                <a:latin typeface="Comic Sans MS" pitchFamily="66" charset="0"/>
              </a:rPr>
              <a:t>thing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San </a:t>
            </a:r>
            <a:r>
              <a:rPr lang="cs-CZ" sz="2000" dirty="0" err="1" smtClean="0">
                <a:latin typeface="Comic Sans MS" pitchFamily="66" charset="0"/>
              </a:rPr>
              <a:t>Fransisco</a:t>
            </a:r>
            <a:r>
              <a:rPr lang="cs-CZ" sz="2000" dirty="0" smtClean="0">
                <a:latin typeface="Comic Sans MS" pitchFamily="66" charset="0"/>
              </a:rPr>
              <a:t> are Gold </a:t>
            </a:r>
            <a:r>
              <a:rPr lang="cs-CZ" sz="2000" dirty="0" err="1" smtClean="0">
                <a:latin typeface="Comic Sans MS" pitchFamily="66" charset="0"/>
              </a:rPr>
              <a:t>Gate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which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bridge</a:t>
            </a:r>
            <a:r>
              <a:rPr lang="cs-CZ" sz="2000" dirty="0" smtClean="0">
                <a:latin typeface="Comic Sans MS" pitchFamily="66" charset="0"/>
              </a:rPr>
              <a:t> on </a:t>
            </a:r>
            <a:r>
              <a:rPr lang="en-US" sz="2000" dirty="0" smtClean="0">
                <a:latin typeface="Comic Sans MS" pitchFamily="66" charset="0"/>
              </a:rPr>
              <a:t>Northwest side of San Francisco on U. S. H</a:t>
            </a:r>
            <a:r>
              <a:rPr lang="cs-CZ" sz="2000" dirty="0" err="1" smtClean="0">
                <a:latin typeface="Comic Sans MS" pitchFamily="66" charset="0"/>
              </a:rPr>
              <a:t>ighway</a:t>
            </a:r>
            <a:r>
              <a:rPr lang="en-US" sz="2000" dirty="0" smtClean="0">
                <a:latin typeface="Comic Sans MS" pitchFamily="66" charset="0"/>
              </a:rPr>
              <a:t> 101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en-US" sz="2000" dirty="0" smtClean="0">
                <a:latin typeface="Comic Sans MS" pitchFamily="66" charset="0"/>
              </a:rPr>
              <a:t>You can look at the Golden Gate Bridge from all over town.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Another</a:t>
            </a:r>
            <a:r>
              <a:rPr lang="cs-CZ" sz="2000" dirty="0" smtClean="0">
                <a:latin typeface="Comic Sans MS" pitchFamily="66" charset="0"/>
              </a:rPr>
              <a:t> place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Alcatraz, </a:t>
            </a:r>
            <a:r>
              <a:rPr lang="cs-CZ" sz="2000" dirty="0" err="1" smtClean="0">
                <a:latin typeface="Comic Sans MS" pitchFamily="66" charset="0"/>
              </a:rPr>
              <a:t>it´s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an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island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whre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prison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name</a:t>
            </a:r>
            <a:r>
              <a:rPr lang="cs-CZ" sz="2000" dirty="0" smtClean="0">
                <a:latin typeface="Comic Sans MS" pitchFamily="66" charset="0"/>
              </a:rPr>
              <a:t> Alcatraz </a:t>
            </a:r>
            <a:r>
              <a:rPr lang="cs-CZ" sz="2000" dirty="0" err="1" smtClean="0">
                <a:latin typeface="Comic Sans MS" pitchFamily="66" charset="0"/>
              </a:rPr>
              <a:t>means</a:t>
            </a:r>
            <a:r>
              <a:rPr lang="cs-CZ" sz="2000" dirty="0" smtClean="0">
                <a:latin typeface="Comic Sans MS" pitchFamily="66" charset="0"/>
              </a:rPr>
              <a:t> in </a:t>
            </a:r>
            <a:r>
              <a:rPr lang="cs-CZ" sz="2000" dirty="0" err="1" smtClean="0">
                <a:latin typeface="Comic Sans MS" pitchFamily="66" charset="0"/>
              </a:rPr>
              <a:t>Spanish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Pelican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en-US" sz="2000" dirty="0" smtClean="0">
                <a:latin typeface="Comic Sans MS" pitchFamily="66" charset="0"/>
              </a:rPr>
              <a:t>You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can</a:t>
            </a:r>
            <a:r>
              <a:rPr lang="en-US" sz="2000" dirty="0" smtClean="0">
                <a:latin typeface="Comic Sans MS" pitchFamily="66" charset="0"/>
              </a:rPr>
              <a:t> take a ferry to get to Alcatraz and once on the island, you can walk up to the prison buildings and tour the cell block, exercise yard and other locations.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33CC"/>
                </a:solidFill>
                <a:latin typeface="Comic Sans MS" pitchFamily="66" charset="0"/>
              </a:rPr>
              <a:t>Golden</a:t>
            </a:r>
            <a:r>
              <a:rPr lang="cs-CZ" b="1" dirty="0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cs-CZ" b="1" dirty="0" err="1">
                <a:solidFill>
                  <a:srgbClr val="FF33CC"/>
                </a:solidFill>
                <a:latin typeface="Comic Sans MS" pitchFamily="66" charset="0"/>
              </a:rPr>
              <a:t>G</a:t>
            </a:r>
            <a:r>
              <a:rPr lang="cs-CZ" b="1" dirty="0" err="1" smtClean="0">
                <a:solidFill>
                  <a:srgbClr val="FF33CC"/>
                </a:solidFill>
                <a:latin typeface="Comic Sans MS" pitchFamily="66" charset="0"/>
              </a:rPr>
              <a:t>ate</a:t>
            </a:r>
            <a:r>
              <a:rPr lang="cs-CZ" b="1" dirty="0" smtClean="0">
                <a:solidFill>
                  <a:srgbClr val="FF33CC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FF33CC"/>
                </a:solidFill>
                <a:latin typeface="Comic Sans MS" pitchFamily="66" charset="0"/>
              </a:rPr>
              <a:t>Bridge</a:t>
            </a:r>
            <a:endParaRPr lang="cs-CZ" b="1" dirty="0" smtClean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FF33CC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rgbClr val="FF33CC"/>
                </a:solidFill>
                <a:latin typeface="Comic Sans MS" pitchFamily="66" charset="0"/>
              </a:rPr>
              <a:t>Alcatraz</a:t>
            </a:r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27622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27622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8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000" dirty="0" err="1" smtClean="0">
                <a:latin typeface="Comic Sans MS" pitchFamily="66" charset="0"/>
              </a:rPr>
              <a:t>One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of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most </a:t>
            </a:r>
            <a:r>
              <a:rPr lang="cs-CZ" sz="2000" dirty="0" err="1" smtClean="0">
                <a:latin typeface="Comic Sans MS" pitchFamily="66" charset="0"/>
              </a:rPr>
              <a:t>exiciting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thing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can</a:t>
            </a:r>
            <a:r>
              <a:rPr lang="cs-CZ" sz="2000" dirty="0" smtClean="0">
                <a:latin typeface="Comic Sans MS" pitchFamily="66" charset="0"/>
              </a:rPr>
              <a:t> do </a:t>
            </a:r>
            <a:r>
              <a:rPr lang="cs-CZ" sz="2000" dirty="0" err="1" smtClean="0">
                <a:latin typeface="Comic Sans MS" pitchFamily="66" charset="0"/>
              </a:rPr>
              <a:t>if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</a:t>
            </a:r>
            <a:r>
              <a:rPr lang="cs-CZ" sz="2000" dirty="0" smtClean="0">
                <a:latin typeface="Comic Sans MS" pitchFamily="66" charset="0"/>
              </a:rPr>
              <a:t> are in </a:t>
            </a:r>
            <a:r>
              <a:rPr lang="cs-CZ" sz="2000" dirty="0" err="1" smtClean="0">
                <a:latin typeface="Comic Sans MS" pitchFamily="66" charset="0"/>
              </a:rPr>
              <a:t>san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Fransisco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is</a:t>
            </a:r>
            <a:r>
              <a:rPr lang="cs-CZ" sz="2000" dirty="0" smtClean="0">
                <a:latin typeface="Comic Sans MS" pitchFamily="66" charset="0"/>
              </a:rPr>
              <a:t> go and </a:t>
            </a:r>
            <a:r>
              <a:rPr lang="cs-CZ" sz="2000" dirty="0" err="1" smtClean="0">
                <a:latin typeface="Comic Sans MS" pitchFamily="66" charset="0"/>
              </a:rPr>
              <a:t>ride</a:t>
            </a:r>
            <a:r>
              <a:rPr lang="cs-CZ" sz="2000" dirty="0" smtClean="0">
                <a:latin typeface="Comic Sans MS" pitchFamily="66" charset="0"/>
              </a:rPr>
              <a:t> a </a:t>
            </a:r>
            <a:r>
              <a:rPr lang="cs-CZ" sz="2000" dirty="0" err="1" smtClean="0">
                <a:latin typeface="Comic Sans MS" pitchFamily="66" charset="0"/>
              </a:rPr>
              <a:t>cable</a:t>
            </a:r>
            <a:r>
              <a:rPr lang="cs-CZ" sz="2000" dirty="0" smtClean="0">
                <a:latin typeface="Comic Sans MS" pitchFamily="66" charset="0"/>
              </a:rPr>
              <a:t> car, </a:t>
            </a:r>
            <a:r>
              <a:rPr lang="cs-CZ" sz="2000" dirty="0" err="1" smtClean="0">
                <a:latin typeface="Comic Sans MS" pitchFamily="66" charset="0"/>
              </a:rPr>
              <a:t>it´s</a:t>
            </a:r>
            <a:r>
              <a:rPr lang="cs-CZ" sz="2000" dirty="0" smtClean="0">
                <a:latin typeface="Comic Sans MS" pitchFamily="66" charset="0"/>
              </a:rPr>
              <a:t> a </a:t>
            </a:r>
            <a:r>
              <a:rPr lang="cs-CZ" sz="2000" dirty="0" err="1" smtClean="0">
                <a:latin typeface="Comic Sans MS" pitchFamily="66" charset="0"/>
              </a:rPr>
              <a:t>small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train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which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rides</a:t>
            </a:r>
            <a:r>
              <a:rPr lang="cs-CZ" sz="2000" dirty="0" smtClean="0">
                <a:latin typeface="Comic Sans MS" pitchFamily="66" charset="0"/>
              </a:rPr>
              <a:t> up and </a:t>
            </a:r>
            <a:r>
              <a:rPr lang="cs-CZ" sz="2000" dirty="0" err="1" smtClean="0">
                <a:latin typeface="Comic Sans MS" pitchFamily="66" charset="0"/>
              </a:rPr>
              <a:t>down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>
                <a:latin typeface="Comic Sans MS" pitchFamily="66" charset="0"/>
              </a:rPr>
              <a:t>S</a:t>
            </a:r>
            <a:r>
              <a:rPr lang="cs-CZ" sz="2000" dirty="0" smtClean="0">
                <a:latin typeface="Comic Sans MS" pitchFamily="66" charset="0"/>
              </a:rPr>
              <a:t>an </a:t>
            </a:r>
            <a:r>
              <a:rPr lang="cs-CZ" sz="2000" dirty="0" err="1" smtClean="0">
                <a:latin typeface="Comic Sans MS" pitchFamily="66" charset="0"/>
              </a:rPr>
              <a:t>Fransisco´s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hills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cs-CZ" sz="2000" dirty="0" err="1" smtClean="0">
                <a:latin typeface="Comic Sans MS" pitchFamily="66" charset="0"/>
              </a:rPr>
              <a:t>There</a:t>
            </a:r>
            <a:r>
              <a:rPr lang="cs-CZ" sz="2000" dirty="0" smtClean="0">
                <a:latin typeface="Comic Sans MS" pitchFamily="66" charset="0"/>
              </a:rPr>
              <a:t> are </a:t>
            </a:r>
            <a:r>
              <a:rPr lang="cs-CZ" sz="2000" dirty="0" err="1" smtClean="0">
                <a:latin typeface="Comic Sans MS" pitchFamily="66" charset="0"/>
              </a:rPr>
              <a:t>three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routes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that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you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can</a:t>
            </a:r>
            <a:r>
              <a:rPr lang="cs-CZ" sz="2000" dirty="0" smtClean="0">
                <a:latin typeface="Comic Sans MS" pitchFamily="66" charset="0"/>
              </a:rPr>
              <a:t> go: </a:t>
            </a:r>
            <a:r>
              <a:rPr lang="cs-CZ" sz="2000" dirty="0" err="1" smtClean="0">
                <a:latin typeface="Comic Sans MS" pitchFamily="66" charset="0"/>
              </a:rPr>
              <a:t>Powell-HydePowell-Mason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cs-CZ" sz="2000" dirty="0" err="1" smtClean="0">
                <a:latin typeface="Comic Sans MS" pitchFamily="66" charset="0"/>
              </a:rPr>
              <a:t>California</a:t>
            </a:r>
            <a:r>
              <a:rPr lang="cs-CZ" sz="2000" dirty="0" smtClean="0">
                <a:latin typeface="Comic Sans MS" pitchFamily="66" charset="0"/>
              </a:rPr>
              <a:t> Street.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b="1" dirty="0" err="1" smtClean="0">
                <a:solidFill>
                  <a:srgbClr val="FF33CC"/>
                </a:solidFill>
                <a:latin typeface="Comic Sans MS" pitchFamily="66" charset="0"/>
              </a:rPr>
              <a:t>Cable</a:t>
            </a:r>
            <a:r>
              <a:rPr lang="cs-CZ" b="1" dirty="0" smtClean="0">
                <a:solidFill>
                  <a:srgbClr val="FF33CC"/>
                </a:solidFill>
                <a:latin typeface="Comic Sans MS" pitchFamily="66" charset="0"/>
              </a:rPr>
              <a:t> car</a:t>
            </a:r>
            <a:endParaRPr lang="cs-CZ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72" y="1916832"/>
            <a:ext cx="2808312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78" y="4149080"/>
            <a:ext cx="26289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2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501</Words>
  <Application>Microsoft Office PowerPoint</Application>
  <PresentationFormat>Prezentácia na obrazovke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Prezentácia programu PowerPoint</vt:lpstr>
      <vt:lpstr>San Fransisco</vt:lpstr>
      <vt:lpstr>Facts about San Fransisco</vt:lpstr>
      <vt:lpstr>History of San Fransisco</vt:lpstr>
      <vt:lpstr>Prezentácia programu PowerPoint</vt:lpstr>
      <vt:lpstr>Interesting Places in San Fransisco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13</cp:revision>
  <dcterms:created xsi:type="dcterms:W3CDTF">2012-07-12T07:43:57Z</dcterms:created>
  <dcterms:modified xsi:type="dcterms:W3CDTF">2012-08-13T18:50:15Z</dcterms:modified>
</cp:coreProperties>
</file>